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media/image9.png" ContentType="image/png"/>
  <Override PartName="/ppt/media/image10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78BD0D-BA2A-4A88-A388-B418F6F756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BFF0B0-86CB-4612-A683-2CB1A82956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21794B-EF3A-4591-8D15-8765904CE55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E9A1F2-C0B9-4FAB-8E61-50A621A178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FC9A2E-F695-4C4B-9925-8F9440E730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EB9DC4-977B-43A4-9F6E-FF4546053E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A3A1DA-F52D-43CE-879B-2CC1BC6320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ABA223-378E-4747-A740-ED63FCBDA8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FF10A4-4D48-410B-8118-E10916CD50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3030CD-A301-4FC3-B2BF-19663538BF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95773F-26E2-4525-A723-EBEB2F0BD9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169480-30D2-47BB-B38E-01645EC89C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9FF5E37-BEF1-4EB9-A813-8C8FEA36B868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953000" y="473760"/>
            <a:ext cx="6208920" cy="471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138760" y="360000"/>
            <a:ext cx="5837400" cy="474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138760" y="547560"/>
            <a:ext cx="5837400" cy="389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138760" y="923760"/>
            <a:ext cx="5837400" cy="314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067480" y="231120"/>
            <a:ext cx="5980320" cy="480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224440" y="842400"/>
            <a:ext cx="5666040" cy="383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215080" y="720000"/>
            <a:ext cx="5685120" cy="398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924560" y="259560"/>
            <a:ext cx="6266160" cy="514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191320" y="180000"/>
            <a:ext cx="5732640" cy="500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206080" y="1850040"/>
            <a:ext cx="5713920" cy="138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215800" y="753840"/>
            <a:ext cx="5704200" cy="446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160000" y="720000"/>
            <a:ext cx="5742360" cy="414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111040" y="720000"/>
            <a:ext cx="5808960" cy="41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160000" y="1080000"/>
            <a:ext cx="5808960" cy="336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160000" y="1893960"/>
            <a:ext cx="5808960" cy="20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2024-02-22T20:21:17Z</dcterms:created>
  <dc:creator/>
  <dc:description/>
  <dc:language>es-ES</dc:language>
  <cp:lastModifiedBy/>
  <dcterms:modified xsi:type="dcterms:W3CDTF">2024-02-22T20:43:30Z</dcterms:modified>
  <cp:revision>1</cp:revision>
  <dc:subject/>
  <dc:title/>
</cp:coreProperties>
</file>