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b7447f3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b7447f3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b7447f3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b7447f3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952453"/>
            <a:ext cx="30546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Miga Bakery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862" y="548650"/>
            <a:ext cx="2896278" cy="28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