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E126-A6DD-45D5-B6A6-87118E1F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Writer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58F6E-7757-4F39-A363-07B5FA4E3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artificial assisted writing -</a:t>
            </a:r>
          </a:p>
        </p:txBody>
      </p:sp>
    </p:spTree>
    <p:extLst>
      <p:ext uri="{BB962C8B-B14F-4D97-AF65-F5344CB8AC3E}">
        <p14:creationId xmlns:p14="http://schemas.microsoft.com/office/powerpoint/2010/main" val="20175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06CA-351C-499A-B024-B458A7C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BEB9-D5F7-4527-A36B-B99DC75D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facilitate writing</a:t>
            </a:r>
          </a:p>
          <a:p>
            <a:pPr lvl="1"/>
            <a:r>
              <a:rPr lang="en-US" dirty="0"/>
              <a:t>Give small generated text help as you write</a:t>
            </a:r>
          </a:p>
          <a:p>
            <a:pPr lvl="1"/>
            <a:r>
              <a:rPr lang="en-US" dirty="0"/>
              <a:t>Ask for larger </a:t>
            </a:r>
            <a:r>
              <a:rPr lang="en-US"/>
              <a:t>generated text helps </a:t>
            </a:r>
            <a:r>
              <a:rPr lang="en-US" dirty="0"/>
              <a:t>from an AI base on the type of story being written</a:t>
            </a:r>
          </a:p>
        </p:txBody>
      </p:sp>
    </p:spTree>
    <p:extLst>
      <p:ext uri="{BB962C8B-B14F-4D97-AF65-F5344CB8AC3E}">
        <p14:creationId xmlns:p14="http://schemas.microsoft.com/office/powerpoint/2010/main" val="17531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42CF2-64F3-4280-B535-68650EB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400" dirty="0"/>
              <a:t>App Structure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C1D9-50BD-4C6F-8F6B-B12F9EDA530E}"/>
              </a:ext>
            </a:extLst>
          </p:cNvPr>
          <p:cNvSpPr/>
          <p:nvPr/>
        </p:nvSpPr>
        <p:spPr>
          <a:xfrm>
            <a:off x="1979645" y="475675"/>
            <a:ext cx="4604897" cy="558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0EF9-6A83-48AB-8DFC-55E2EABA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b="1" dirty="0"/>
              <a:t>Control</a:t>
            </a:r>
            <a:br>
              <a:rPr lang="en-US" dirty="0"/>
            </a:br>
            <a:r>
              <a:rPr lang="en-US" dirty="0"/>
              <a:t>    - </a:t>
            </a:r>
            <a:r>
              <a:rPr lang="en-US" sz="1600" dirty="0"/>
              <a:t>Auth</a:t>
            </a:r>
            <a:br>
              <a:rPr lang="en-US" sz="1600" dirty="0"/>
            </a:br>
            <a:r>
              <a:rPr lang="en-US" dirty="0"/>
              <a:t>    - </a:t>
            </a:r>
            <a:r>
              <a:rPr lang="en-US" sz="1600" dirty="0"/>
              <a:t>Serves Client</a:t>
            </a:r>
            <a:br>
              <a:rPr lang="en-US" sz="1600" dirty="0"/>
            </a:br>
            <a:r>
              <a:rPr lang="en-US" sz="1600" dirty="0"/>
              <a:t>    - Proxy for Internal Services</a:t>
            </a:r>
            <a:br>
              <a:rPr lang="en-US" sz="1600" dirty="0"/>
            </a:br>
            <a:r>
              <a:rPr lang="en-US" sz="1600" dirty="0"/>
              <a:t>    - WebSocket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AI</a:t>
            </a:r>
            <a:br>
              <a:rPr lang="en-US" dirty="0"/>
            </a:br>
            <a:r>
              <a:rPr lang="en-US" dirty="0"/>
              <a:t>    - Text Generation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Persist</a:t>
            </a:r>
            <a:br>
              <a:rPr lang="en-US" dirty="0"/>
            </a:br>
            <a:r>
              <a:rPr lang="en-US" dirty="0"/>
              <a:t>    - Handles Connection to Database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EDDFAF6-863E-4EE2-AD40-1BE74158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45" y="645106"/>
            <a:ext cx="460489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791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AI Writer</vt:lpstr>
      <vt:lpstr>Purpose</vt:lpstr>
      <vt:lpstr>App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Writer</dc:title>
  <dc:creator>Jcfug8 Fugate</dc:creator>
  <cp:lastModifiedBy>Jcfug8 Fugate</cp:lastModifiedBy>
  <cp:revision>3</cp:revision>
  <dcterms:created xsi:type="dcterms:W3CDTF">2020-01-14T01:54:39Z</dcterms:created>
  <dcterms:modified xsi:type="dcterms:W3CDTF">2020-01-14T02:07:41Z</dcterms:modified>
</cp:coreProperties>
</file>