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7" r:id="rId2"/>
    <p:sldId id="265" r:id="rId3"/>
    <p:sldId id="276" r:id="rId4"/>
    <p:sldId id="291" r:id="rId5"/>
    <p:sldId id="277" r:id="rId6"/>
    <p:sldId id="290" r:id="rId7"/>
    <p:sldId id="298" r:id="rId8"/>
    <p:sldId id="282" r:id="rId9"/>
    <p:sldId id="273" r:id="rId10"/>
    <p:sldId id="287" r:id="rId11"/>
    <p:sldId id="285" r:id="rId12"/>
    <p:sldId id="281" r:id="rId13"/>
    <p:sldId id="288" r:id="rId14"/>
    <p:sldId id="289" r:id="rId15"/>
    <p:sldId id="299" r:id="rId16"/>
    <p:sldId id="280" r:id="rId17"/>
    <p:sldId id="295" r:id="rId18"/>
    <p:sldId id="301" r:id="rId19"/>
    <p:sldId id="300" r:id="rId20"/>
    <p:sldId id="302" r:id="rId21"/>
    <p:sldId id="303" r:id="rId22"/>
    <p:sldId id="304" r:id="rId23"/>
    <p:sldId id="292" r:id="rId24"/>
    <p:sldId id="296" r:id="rId25"/>
    <p:sldId id="297" r:id="rId26"/>
    <p:sldId id="268" r:id="rId27"/>
    <p:sldId id="27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E7E6E6"/>
    <a:srgbClr val="9CD08E"/>
    <a:srgbClr val="FFFFFF"/>
    <a:srgbClr val="00D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6D236-65AE-4CA9-BF83-91E632DBDCE5}" v="12" dt="2020-06-16T08:21:31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86381" autoAdjust="0"/>
  </p:normalViewPr>
  <p:slideViewPr>
    <p:cSldViewPr snapToGrid="0">
      <p:cViewPr varScale="1">
        <p:scale>
          <a:sx n="74" d="100"/>
          <a:sy n="74" d="100"/>
        </p:scale>
        <p:origin x="792" y="6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재원" userId="b213bc0f-c982-47dd-9bd8-285cd774e6aa" providerId="ADAL" clId="{493FCD4E-C1FF-489A-9D7B-1A031E4DF8E2}"/>
    <pc:docChg chg="undo redo custSel addSld delSld modSld">
      <pc:chgData name="장재원" userId="b213bc0f-c982-47dd-9bd8-285cd774e6aa" providerId="ADAL" clId="{493FCD4E-C1FF-489A-9D7B-1A031E4DF8E2}" dt="2020-06-14T05:09:53.966" v="1388" actId="478"/>
      <pc:docMkLst>
        <pc:docMk/>
      </pc:docMkLst>
      <pc:sldChg chg="modSp mod">
        <pc:chgData name="장재원" userId="b213bc0f-c982-47dd-9bd8-285cd774e6aa" providerId="ADAL" clId="{493FCD4E-C1FF-489A-9D7B-1A031E4DF8E2}" dt="2020-06-14T04:59:46.776" v="1386" actId="114"/>
        <pc:sldMkLst>
          <pc:docMk/>
          <pc:sldMk cId="3460452075" sldId="257"/>
        </pc:sldMkLst>
        <pc:spChg chg="mod">
          <ac:chgData name="장재원" userId="b213bc0f-c982-47dd-9bd8-285cd774e6aa" providerId="ADAL" clId="{493FCD4E-C1FF-489A-9D7B-1A031E4DF8E2}" dt="2020-06-14T04:59:46.776" v="1386" actId="114"/>
          <ac:spMkLst>
            <pc:docMk/>
            <pc:sldMk cId="3460452075" sldId="257"/>
            <ac:spMk id="80" creationId="{00000000-0000-0000-0000-000000000000}"/>
          </ac:spMkLst>
        </pc:spChg>
      </pc:sldChg>
      <pc:sldChg chg="modSp mod">
        <pc:chgData name="장재원" userId="b213bc0f-c982-47dd-9bd8-285cd774e6aa" providerId="ADAL" clId="{493FCD4E-C1FF-489A-9D7B-1A031E4DF8E2}" dt="2020-06-14T04:07:06.657" v="1302" actId="20577"/>
        <pc:sldMkLst>
          <pc:docMk/>
          <pc:sldMk cId="599598464" sldId="267"/>
        </pc:sldMkLst>
        <pc:spChg chg="mod">
          <ac:chgData name="장재원" userId="b213bc0f-c982-47dd-9bd8-285cd774e6aa" providerId="ADAL" clId="{493FCD4E-C1FF-489A-9D7B-1A031E4DF8E2}" dt="2020-06-14T04:05:54.469" v="1293" actId="1076"/>
          <ac:spMkLst>
            <pc:docMk/>
            <pc:sldMk cId="599598464" sldId="267"/>
            <ac:spMk id="6" creationId="{00000000-0000-0000-0000-000000000000}"/>
          </ac:spMkLst>
        </pc:spChg>
        <pc:spChg chg="mod">
          <ac:chgData name="장재원" userId="b213bc0f-c982-47dd-9bd8-285cd774e6aa" providerId="ADAL" clId="{493FCD4E-C1FF-489A-9D7B-1A031E4DF8E2}" dt="2020-06-14T04:07:06.657" v="1302" actId="20577"/>
          <ac:spMkLst>
            <pc:docMk/>
            <pc:sldMk cId="599598464" sldId="267"/>
            <ac:spMk id="31" creationId="{D8FBEAA8-5B55-48CC-9185-D34D8DDA24A8}"/>
          </ac:spMkLst>
        </pc:spChg>
        <pc:spChg chg="mod">
          <ac:chgData name="장재원" userId="b213bc0f-c982-47dd-9bd8-285cd774e6aa" providerId="ADAL" clId="{493FCD4E-C1FF-489A-9D7B-1A031E4DF8E2}" dt="2020-06-14T01:45:56.980" v="953" actId="114"/>
          <ac:spMkLst>
            <pc:docMk/>
            <pc:sldMk cId="599598464" sldId="267"/>
            <ac:spMk id="38" creationId="{00000000-0000-0000-0000-000000000000}"/>
          </ac:spMkLst>
        </pc:spChg>
      </pc:sldChg>
      <pc:sldChg chg="modSp mod">
        <pc:chgData name="장재원" userId="b213bc0f-c982-47dd-9bd8-285cd774e6aa" providerId="ADAL" clId="{493FCD4E-C1FF-489A-9D7B-1A031E4DF8E2}" dt="2020-06-14T01:47:53.420" v="955" actId="114"/>
        <pc:sldMkLst>
          <pc:docMk/>
          <pc:sldMk cId="999805431" sldId="273"/>
        </pc:sldMkLst>
        <pc:spChg chg="mod">
          <ac:chgData name="장재원" userId="b213bc0f-c982-47dd-9bd8-285cd774e6aa" providerId="ADAL" clId="{493FCD4E-C1FF-489A-9D7B-1A031E4DF8E2}" dt="2020-06-14T01:47:53.420" v="955" actId="114"/>
          <ac:spMkLst>
            <pc:docMk/>
            <pc:sldMk cId="999805431" sldId="273"/>
            <ac:spMk id="38" creationId="{00000000-0000-0000-0000-000000000000}"/>
          </ac:spMkLst>
        </pc:spChg>
      </pc:sldChg>
      <pc:sldChg chg="addSp delSp modSp mod">
        <pc:chgData name="장재원" userId="b213bc0f-c982-47dd-9bd8-285cd774e6aa" providerId="ADAL" clId="{493FCD4E-C1FF-489A-9D7B-1A031E4DF8E2}" dt="2020-06-14T01:45:35.510" v="949" actId="114"/>
        <pc:sldMkLst>
          <pc:docMk/>
          <pc:sldMk cId="2305020406" sldId="276"/>
        </pc:sldMkLst>
        <pc:spChg chg="mod">
          <ac:chgData name="장재원" userId="b213bc0f-c982-47dd-9bd8-285cd774e6aa" providerId="ADAL" clId="{493FCD4E-C1FF-489A-9D7B-1A031E4DF8E2}" dt="2020-06-14T01:45:35.510" v="949" actId="114"/>
          <ac:spMkLst>
            <pc:docMk/>
            <pc:sldMk cId="2305020406" sldId="276"/>
            <ac:spMk id="38" creationId="{00000000-0000-0000-0000-000000000000}"/>
          </ac:spMkLst>
        </pc:spChg>
        <pc:picChg chg="del">
          <ac:chgData name="장재원" userId="b213bc0f-c982-47dd-9bd8-285cd774e6aa" providerId="ADAL" clId="{493FCD4E-C1FF-489A-9D7B-1A031E4DF8E2}" dt="2020-06-14T00:59:12.200" v="798" actId="478"/>
          <ac:picMkLst>
            <pc:docMk/>
            <pc:sldMk cId="2305020406" sldId="276"/>
            <ac:picMk id="26" creationId="{07EC64D5-C5AB-4AE7-AB78-37524ECCAD5B}"/>
          </ac:picMkLst>
        </pc:picChg>
        <pc:picChg chg="add del mod">
          <ac:chgData name="장재원" userId="b213bc0f-c982-47dd-9bd8-285cd774e6aa" providerId="ADAL" clId="{493FCD4E-C1FF-489A-9D7B-1A031E4DF8E2}" dt="2020-06-14T00:59:18.381" v="800"/>
          <ac:picMkLst>
            <pc:docMk/>
            <pc:sldMk cId="2305020406" sldId="276"/>
            <ac:picMk id="30" creationId="{1765D336-4642-4370-8AF9-D18089751147}"/>
          </ac:picMkLst>
        </pc:picChg>
        <pc:picChg chg="add del mod">
          <ac:chgData name="장재원" userId="b213bc0f-c982-47dd-9bd8-285cd774e6aa" providerId="ADAL" clId="{493FCD4E-C1FF-489A-9D7B-1A031E4DF8E2}" dt="2020-06-14T00:59:18.381" v="800"/>
          <ac:picMkLst>
            <pc:docMk/>
            <pc:sldMk cId="2305020406" sldId="276"/>
            <ac:picMk id="31" creationId="{BCCF265C-4B14-454F-A0A6-9067BCCF30FE}"/>
          </ac:picMkLst>
        </pc:picChg>
        <pc:picChg chg="add mod">
          <ac:chgData name="장재원" userId="b213bc0f-c982-47dd-9bd8-285cd774e6aa" providerId="ADAL" clId="{493FCD4E-C1FF-489A-9D7B-1A031E4DF8E2}" dt="2020-06-14T00:59:41.443" v="801"/>
          <ac:picMkLst>
            <pc:docMk/>
            <pc:sldMk cId="2305020406" sldId="276"/>
            <ac:picMk id="33" creationId="{5D479693-0F73-4589-88E1-AC1BC316BD9C}"/>
          </ac:picMkLst>
        </pc:picChg>
        <pc:picChg chg="add mod">
          <ac:chgData name="장재원" userId="b213bc0f-c982-47dd-9bd8-285cd774e6aa" providerId="ADAL" clId="{493FCD4E-C1FF-489A-9D7B-1A031E4DF8E2}" dt="2020-06-14T00:59:41.443" v="801"/>
          <ac:picMkLst>
            <pc:docMk/>
            <pc:sldMk cId="2305020406" sldId="276"/>
            <ac:picMk id="35" creationId="{A42C0600-F8C2-41A0-9C61-955C16315900}"/>
          </ac:picMkLst>
        </pc:picChg>
      </pc:sldChg>
      <pc:sldChg chg="modSp mod">
        <pc:chgData name="장재원" userId="b213bc0f-c982-47dd-9bd8-285cd774e6aa" providerId="ADAL" clId="{493FCD4E-C1FF-489A-9D7B-1A031E4DF8E2}" dt="2020-06-14T01:45:27.521" v="948" actId="114"/>
        <pc:sldMkLst>
          <pc:docMk/>
          <pc:sldMk cId="2887380639" sldId="277"/>
        </pc:sldMkLst>
        <pc:spChg chg="mod">
          <ac:chgData name="장재원" userId="b213bc0f-c982-47dd-9bd8-285cd774e6aa" providerId="ADAL" clId="{493FCD4E-C1FF-489A-9D7B-1A031E4DF8E2}" dt="2020-06-14T01:45:27.521" v="948" actId="114"/>
          <ac:spMkLst>
            <pc:docMk/>
            <pc:sldMk cId="2887380639" sldId="277"/>
            <ac:spMk id="38" creationId="{00000000-0000-0000-0000-000000000000}"/>
          </ac:spMkLst>
        </pc:spChg>
      </pc:sldChg>
      <pc:sldChg chg="modSp add del mod">
        <pc:chgData name="장재원" userId="b213bc0f-c982-47dd-9bd8-285cd774e6aa" providerId="ADAL" clId="{493FCD4E-C1FF-489A-9D7B-1A031E4DF8E2}" dt="2020-06-14T04:05:48.617" v="1289" actId="47"/>
        <pc:sldMkLst>
          <pc:docMk/>
          <pc:sldMk cId="1442789754" sldId="278"/>
        </pc:sldMkLst>
        <pc:spChg chg="mod">
          <ac:chgData name="장재원" userId="b213bc0f-c982-47dd-9bd8-285cd774e6aa" providerId="ADAL" clId="{493FCD4E-C1FF-489A-9D7B-1A031E4DF8E2}" dt="2020-06-14T01:45:53.416" v="952" actId="114"/>
          <ac:spMkLst>
            <pc:docMk/>
            <pc:sldMk cId="1442789754" sldId="278"/>
            <ac:spMk id="38" creationId="{00000000-0000-0000-0000-000000000000}"/>
          </ac:spMkLst>
        </pc:spChg>
      </pc:sldChg>
      <pc:sldChg chg="modSp mod">
        <pc:chgData name="장재원" userId="b213bc0f-c982-47dd-9bd8-285cd774e6aa" providerId="ADAL" clId="{493FCD4E-C1FF-489A-9D7B-1A031E4DF8E2}" dt="2020-06-14T01:48:25.441" v="970" actId="114"/>
        <pc:sldMkLst>
          <pc:docMk/>
          <pc:sldMk cId="749583869" sldId="280"/>
        </pc:sldMkLst>
        <pc:spChg chg="mod">
          <ac:chgData name="장재원" userId="b213bc0f-c982-47dd-9bd8-285cd774e6aa" providerId="ADAL" clId="{493FCD4E-C1FF-489A-9D7B-1A031E4DF8E2}" dt="2020-06-14T01:48:25.441" v="970" actId="114"/>
          <ac:spMkLst>
            <pc:docMk/>
            <pc:sldMk cId="749583869" sldId="280"/>
            <ac:spMk id="38" creationId="{00000000-0000-0000-0000-000000000000}"/>
          </ac:spMkLst>
        </pc:spChg>
      </pc:sldChg>
      <pc:sldChg chg="modSp mod">
        <pc:chgData name="장재원" userId="b213bc0f-c982-47dd-9bd8-285cd774e6aa" providerId="ADAL" clId="{493FCD4E-C1FF-489A-9D7B-1A031E4DF8E2}" dt="2020-06-14T01:52:41.816" v="986"/>
        <pc:sldMkLst>
          <pc:docMk/>
          <pc:sldMk cId="431206003" sldId="281"/>
        </pc:sldMkLst>
        <pc:spChg chg="mod">
          <ac:chgData name="장재원" userId="b213bc0f-c982-47dd-9bd8-285cd774e6aa" providerId="ADAL" clId="{493FCD4E-C1FF-489A-9D7B-1A031E4DF8E2}" dt="2020-06-14T01:52:35.718" v="980"/>
          <ac:spMkLst>
            <pc:docMk/>
            <pc:sldMk cId="431206003" sldId="281"/>
            <ac:spMk id="2" creationId="{AF263125-DFC6-4355-B322-06A7D7A9DFBC}"/>
          </ac:spMkLst>
        </pc:spChg>
        <pc:spChg chg="mod">
          <ac:chgData name="장재원" userId="b213bc0f-c982-47dd-9bd8-285cd774e6aa" providerId="ADAL" clId="{493FCD4E-C1FF-489A-9D7B-1A031E4DF8E2}" dt="2020-06-14T01:48:10.095" v="968" actId="114"/>
          <ac:spMkLst>
            <pc:docMk/>
            <pc:sldMk cId="431206003" sldId="281"/>
            <ac:spMk id="38" creationId="{00000000-0000-0000-0000-000000000000}"/>
          </ac:spMkLst>
        </pc:spChg>
        <pc:spChg chg="mod">
          <ac:chgData name="장재원" userId="b213bc0f-c982-47dd-9bd8-285cd774e6aa" providerId="ADAL" clId="{493FCD4E-C1FF-489A-9D7B-1A031E4DF8E2}" dt="2020-06-14T01:52:41.816" v="986"/>
          <ac:spMkLst>
            <pc:docMk/>
            <pc:sldMk cId="431206003" sldId="281"/>
            <ac:spMk id="42" creationId="{A5C944DF-22EF-4A60-95DA-AD71B532404D}"/>
          </ac:spMkLst>
        </pc:spChg>
      </pc:sldChg>
      <pc:sldChg chg="modSp mod modNotesTx">
        <pc:chgData name="장재원" userId="b213bc0f-c982-47dd-9bd8-285cd774e6aa" providerId="ADAL" clId="{493FCD4E-C1FF-489A-9D7B-1A031E4DF8E2}" dt="2020-06-14T04:58:01.822" v="1384" actId="20577"/>
        <pc:sldMkLst>
          <pc:docMk/>
          <pc:sldMk cId="338119020" sldId="282"/>
        </pc:sldMkLst>
        <pc:spChg chg="mod">
          <ac:chgData name="장재원" userId="b213bc0f-c982-47dd-9bd8-285cd774e6aa" providerId="ADAL" clId="{493FCD4E-C1FF-489A-9D7B-1A031E4DF8E2}" dt="2020-06-14T04:58:01.822" v="1384" actId="20577"/>
          <ac:spMkLst>
            <pc:docMk/>
            <pc:sldMk cId="338119020" sldId="282"/>
            <ac:spMk id="8" creationId="{0C829278-D6C3-4314-A52C-AAE3D2773D98}"/>
          </ac:spMkLst>
        </pc:spChg>
        <pc:spChg chg="mod">
          <ac:chgData name="장재원" userId="b213bc0f-c982-47dd-9bd8-285cd774e6aa" providerId="ADAL" clId="{493FCD4E-C1FF-489A-9D7B-1A031E4DF8E2}" dt="2020-06-14T01:48:40.082" v="973" actId="114"/>
          <ac:spMkLst>
            <pc:docMk/>
            <pc:sldMk cId="338119020" sldId="282"/>
            <ac:spMk id="38" creationId="{00000000-0000-0000-0000-000000000000}"/>
          </ac:spMkLst>
        </pc:spChg>
      </pc:sldChg>
      <pc:sldChg chg="modSp mod">
        <pc:chgData name="장재원" userId="b213bc0f-c982-47dd-9bd8-285cd774e6aa" providerId="ADAL" clId="{493FCD4E-C1FF-489A-9D7B-1A031E4DF8E2}" dt="2020-06-14T01:48:06.399" v="967" actId="114"/>
        <pc:sldMkLst>
          <pc:docMk/>
          <pc:sldMk cId="1870575452" sldId="285"/>
        </pc:sldMkLst>
        <pc:spChg chg="mod">
          <ac:chgData name="장재원" userId="b213bc0f-c982-47dd-9bd8-285cd774e6aa" providerId="ADAL" clId="{493FCD4E-C1FF-489A-9D7B-1A031E4DF8E2}" dt="2020-06-14T01:48:06.399" v="967" actId="114"/>
          <ac:spMkLst>
            <pc:docMk/>
            <pc:sldMk cId="1870575452" sldId="285"/>
            <ac:spMk id="38" creationId="{00000000-0000-0000-0000-000000000000}"/>
          </ac:spMkLst>
        </pc:spChg>
      </pc:sldChg>
      <pc:sldChg chg="modSp mod">
        <pc:chgData name="장재원" userId="b213bc0f-c982-47dd-9bd8-285cd774e6aa" providerId="ADAL" clId="{493FCD4E-C1FF-489A-9D7B-1A031E4DF8E2}" dt="2020-06-14T01:48:00.384" v="961" actId="114"/>
        <pc:sldMkLst>
          <pc:docMk/>
          <pc:sldMk cId="3705714882" sldId="287"/>
        </pc:sldMkLst>
        <pc:spChg chg="mod">
          <ac:chgData name="장재원" userId="b213bc0f-c982-47dd-9bd8-285cd774e6aa" providerId="ADAL" clId="{493FCD4E-C1FF-489A-9D7B-1A031E4DF8E2}" dt="2020-06-14T01:48:00.384" v="961" actId="114"/>
          <ac:spMkLst>
            <pc:docMk/>
            <pc:sldMk cId="3705714882" sldId="287"/>
            <ac:spMk id="38" creationId="{00000000-0000-0000-0000-000000000000}"/>
          </ac:spMkLst>
        </pc:spChg>
      </pc:sldChg>
      <pc:sldChg chg="modSp mod">
        <pc:chgData name="장재원" userId="b213bc0f-c982-47dd-9bd8-285cd774e6aa" providerId="ADAL" clId="{493FCD4E-C1FF-489A-9D7B-1A031E4DF8E2}" dt="2020-06-14T01:48:14.061" v="969" actId="114"/>
        <pc:sldMkLst>
          <pc:docMk/>
          <pc:sldMk cId="2058742952" sldId="288"/>
        </pc:sldMkLst>
        <pc:spChg chg="mod">
          <ac:chgData name="장재원" userId="b213bc0f-c982-47dd-9bd8-285cd774e6aa" providerId="ADAL" clId="{493FCD4E-C1FF-489A-9D7B-1A031E4DF8E2}" dt="2020-06-14T01:48:14.061" v="969" actId="114"/>
          <ac:spMkLst>
            <pc:docMk/>
            <pc:sldMk cId="2058742952" sldId="288"/>
            <ac:spMk id="38" creationId="{00000000-0000-0000-0000-000000000000}"/>
          </ac:spMkLst>
        </pc:spChg>
      </pc:sldChg>
      <pc:sldChg chg="modSp mod">
        <pc:chgData name="장재원" userId="b213bc0f-c982-47dd-9bd8-285cd774e6aa" providerId="ADAL" clId="{493FCD4E-C1FF-489A-9D7B-1A031E4DF8E2}" dt="2020-06-14T01:46:06.198" v="954" actId="114"/>
        <pc:sldMkLst>
          <pc:docMk/>
          <pc:sldMk cId="1237624753" sldId="289"/>
        </pc:sldMkLst>
        <pc:spChg chg="mod">
          <ac:chgData name="장재원" userId="b213bc0f-c982-47dd-9bd8-285cd774e6aa" providerId="ADAL" clId="{493FCD4E-C1FF-489A-9D7B-1A031E4DF8E2}" dt="2020-06-14T01:46:06.198" v="954" actId="114"/>
          <ac:spMkLst>
            <pc:docMk/>
            <pc:sldMk cId="1237624753" sldId="289"/>
            <ac:spMk id="38" creationId="{00000000-0000-0000-0000-000000000000}"/>
          </ac:spMkLst>
        </pc:spChg>
      </pc:sldChg>
      <pc:sldChg chg="addSp modSp mod">
        <pc:chgData name="장재원" userId="b213bc0f-c982-47dd-9bd8-285cd774e6aa" providerId="ADAL" clId="{493FCD4E-C1FF-489A-9D7B-1A031E4DF8E2}" dt="2020-06-14T02:49:55.386" v="1083" actId="1076"/>
        <pc:sldMkLst>
          <pc:docMk/>
          <pc:sldMk cId="1910940413" sldId="290"/>
        </pc:sldMkLst>
        <pc:spChg chg="mod">
          <ac:chgData name="장재원" userId="b213bc0f-c982-47dd-9bd8-285cd774e6aa" providerId="ADAL" clId="{493FCD4E-C1FF-489A-9D7B-1A031E4DF8E2}" dt="2020-06-14T01:45:49.302" v="951" actId="114"/>
          <ac:spMkLst>
            <pc:docMk/>
            <pc:sldMk cId="1910940413" sldId="290"/>
            <ac:spMk id="38" creationId="{00000000-0000-0000-0000-000000000000}"/>
          </ac:spMkLst>
        </pc:spChg>
        <pc:picChg chg="add mod">
          <ac:chgData name="장재원" userId="b213bc0f-c982-47dd-9bd8-285cd774e6aa" providerId="ADAL" clId="{493FCD4E-C1FF-489A-9D7B-1A031E4DF8E2}" dt="2020-06-14T02:49:55.386" v="1083" actId="1076"/>
          <ac:picMkLst>
            <pc:docMk/>
            <pc:sldMk cId="1910940413" sldId="290"/>
            <ac:picMk id="2" creationId="{945EA230-4AB0-435A-9E9C-061CA46AAE95}"/>
          </ac:picMkLst>
        </pc:picChg>
      </pc:sldChg>
      <pc:sldChg chg="addSp delSp modSp mod">
        <pc:chgData name="장재원" userId="b213bc0f-c982-47dd-9bd8-285cd774e6aa" providerId="ADAL" clId="{493FCD4E-C1FF-489A-9D7B-1A031E4DF8E2}" dt="2020-06-14T01:45:40.934" v="950" actId="114"/>
        <pc:sldMkLst>
          <pc:docMk/>
          <pc:sldMk cId="4187092663" sldId="291"/>
        </pc:sldMkLst>
        <pc:spChg chg="add del mod">
          <ac:chgData name="장재원" userId="b213bc0f-c982-47dd-9bd8-285cd774e6aa" providerId="ADAL" clId="{493FCD4E-C1FF-489A-9D7B-1A031E4DF8E2}" dt="2020-06-14T00:38:32.796" v="345" actId="1076"/>
          <ac:spMkLst>
            <pc:docMk/>
            <pc:sldMk cId="4187092663" sldId="291"/>
            <ac:spMk id="6" creationId="{00000000-0000-0000-0000-000000000000}"/>
          </ac:spMkLst>
        </pc:spChg>
        <pc:spChg chg="mod">
          <ac:chgData name="장재원" userId="b213bc0f-c982-47dd-9bd8-285cd774e6aa" providerId="ADAL" clId="{493FCD4E-C1FF-489A-9D7B-1A031E4DF8E2}" dt="2020-06-14T01:45:40.934" v="950" actId="114"/>
          <ac:spMkLst>
            <pc:docMk/>
            <pc:sldMk cId="4187092663" sldId="291"/>
            <ac:spMk id="38" creationId="{00000000-0000-0000-0000-000000000000}"/>
          </ac:spMkLst>
        </pc:spChg>
        <pc:spChg chg="mod">
          <ac:chgData name="장재원" userId="b213bc0f-c982-47dd-9bd8-285cd774e6aa" providerId="ADAL" clId="{493FCD4E-C1FF-489A-9D7B-1A031E4DF8E2}" dt="2020-06-13T23:56:41.548" v="7" actId="164"/>
          <ac:spMkLst>
            <pc:docMk/>
            <pc:sldMk cId="4187092663" sldId="291"/>
            <ac:spMk id="42" creationId="{06C0190A-0EB3-40DC-A051-C2060D1572A5}"/>
          </ac:spMkLst>
        </pc:spChg>
        <pc:spChg chg="mod">
          <ac:chgData name="장재원" userId="b213bc0f-c982-47dd-9bd8-285cd774e6aa" providerId="ADAL" clId="{493FCD4E-C1FF-489A-9D7B-1A031E4DF8E2}" dt="2020-06-13T23:57:29.223" v="24" actId="1076"/>
          <ac:spMkLst>
            <pc:docMk/>
            <pc:sldMk cId="4187092663" sldId="291"/>
            <ac:spMk id="43" creationId="{3C6FC0CC-C4E3-4089-82DA-EB495FC79EA2}"/>
          </ac:spMkLst>
        </pc:spChg>
        <pc:spChg chg="mod">
          <ac:chgData name="장재원" userId="b213bc0f-c982-47dd-9bd8-285cd774e6aa" providerId="ADAL" clId="{493FCD4E-C1FF-489A-9D7B-1A031E4DF8E2}" dt="2020-06-13T23:54:40.361" v="2" actId="14100"/>
          <ac:spMkLst>
            <pc:docMk/>
            <pc:sldMk cId="4187092663" sldId="291"/>
            <ac:spMk id="45" creationId="{62C42524-9FF9-4490-8C0D-FE676B7FCC95}"/>
          </ac:spMkLst>
        </pc:spChg>
        <pc:spChg chg="add del mod">
          <ac:chgData name="장재원" userId="b213bc0f-c982-47dd-9bd8-285cd774e6aa" providerId="ADAL" clId="{493FCD4E-C1FF-489A-9D7B-1A031E4DF8E2}" dt="2020-06-14T00:14:01.982" v="42"/>
          <ac:spMkLst>
            <pc:docMk/>
            <pc:sldMk cId="4187092663" sldId="291"/>
            <ac:spMk id="52" creationId="{4143CC02-748C-4437-B084-DCE3207B3BE4}"/>
          </ac:spMkLst>
        </pc:spChg>
        <pc:spChg chg="mod">
          <ac:chgData name="장재원" userId="b213bc0f-c982-47dd-9bd8-285cd774e6aa" providerId="ADAL" clId="{493FCD4E-C1FF-489A-9D7B-1A031E4DF8E2}" dt="2020-06-13T23:56:33.576" v="6" actId="571"/>
          <ac:spMkLst>
            <pc:docMk/>
            <pc:sldMk cId="4187092663" sldId="291"/>
            <ac:spMk id="55" creationId="{644CEA87-8F75-4FBF-9BE0-2B4922790B96}"/>
          </ac:spMkLst>
        </pc:spChg>
        <pc:spChg chg="mod">
          <ac:chgData name="장재원" userId="b213bc0f-c982-47dd-9bd8-285cd774e6aa" providerId="ADAL" clId="{493FCD4E-C1FF-489A-9D7B-1A031E4DF8E2}" dt="2020-06-14T00:14:22.629" v="47"/>
          <ac:spMkLst>
            <pc:docMk/>
            <pc:sldMk cId="4187092663" sldId="291"/>
            <ac:spMk id="56" creationId="{2CF0F91C-F6DD-455B-B251-5EF4060C93A2}"/>
          </ac:spMkLst>
        </pc:spChg>
        <pc:spChg chg="mod">
          <ac:chgData name="장재원" userId="b213bc0f-c982-47dd-9bd8-285cd774e6aa" providerId="ADAL" clId="{493FCD4E-C1FF-489A-9D7B-1A031E4DF8E2}" dt="2020-06-13T23:56:33.576" v="6" actId="571"/>
          <ac:spMkLst>
            <pc:docMk/>
            <pc:sldMk cId="4187092663" sldId="291"/>
            <ac:spMk id="56" creationId="{FE01AF74-9479-4367-836E-21AD90B7E94A}"/>
          </ac:spMkLst>
        </pc:spChg>
        <pc:spChg chg="mod">
          <ac:chgData name="장재원" userId="b213bc0f-c982-47dd-9bd8-285cd774e6aa" providerId="ADAL" clId="{493FCD4E-C1FF-489A-9D7B-1A031E4DF8E2}" dt="2020-06-13T23:56:33.576" v="6" actId="571"/>
          <ac:spMkLst>
            <pc:docMk/>
            <pc:sldMk cId="4187092663" sldId="291"/>
            <ac:spMk id="57" creationId="{722A009A-7D27-4F05-8DAA-943CFBAE308B}"/>
          </ac:spMkLst>
        </pc:spChg>
        <pc:spChg chg="del mod topLvl">
          <ac:chgData name="장재원" userId="b213bc0f-c982-47dd-9bd8-285cd774e6aa" providerId="ADAL" clId="{493FCD4E-C1FF-489A-9D7B-1A031E4DF8E2}" dt="2020-06-14T00:30:45.571" v="156" actId="478"/>
          <ac:spMkLst>
            <pc:docMk/>
            <pc:sldMk cId="4187092663" sldId="291"/>
            <ac:spMk id="63" creationId="{C3525DF4-FC5D-4BDE-A793-C946DAD53542}"/>
          </ac:spMkLst>
        </pc:spChg>
        <pc:spChg chg="add del mod">
          <ac:chgData name="장재원" userId="b213bc0f-c982-47dd-9bd8-285cd774e6aa" providerId="ADAL" clId="{493FCD4E-C1FF-489A-9D7B-1A031E4DF8E2}" dt="2020-06-14T00:19:17.144" v="81" actId="478"/>
          <ac:spMkLst>
            <pc:docMk/>
            <pc:sldMk cId="4187092663" sldId="291"/>
            <ac:spMk id="64" creationId="{1A902C40-C0D0-405C-B70F-855FEE11F28A}"/>
          </ac:spMkLst>
        </pc:spChg>
        <pc:spChg chg="add del mod">
          <ac:chgData name="장재원" userId="b213bc0f-c982-47dd-9bd8-285cd774e6aa" providerId="ADAL" clId="{493FCD4E-C1FF-489A-9D7B-1A031E4DF8E2}" dt="2020-06-14T00:19:14.696" v="80" actId="478"/>
          <ac:spMkLst>
            <pc:docMk/>
            <pc:sldMk cId="4187092663" sldId="291"/>
            <ac:spMk id="65" creationId="{A100DA18-7BA5-462B-A3C2-AD99CCBDF35F}"/>
          </ac:spMkLst>
        </pc:spChg>
        <pc:spChg chg="add del mod">
          <ac:chgData name="장재원" userId="b213bc0f-c982-47dd-9bd8-285cd774e6aa" providerId="ADAL" clId="{493FCD4E-C1FF-489A-9D7B-1A031E4DF8E2}" dt="2020-06-14T00:18:50.583" v="59" actId="478"/>
          <ac:spMkLst>
            <pc:docMk/>
            <pc:sldMk cId="4187092663" sldId="291"/>
            <ac:spMk id="66" creationId="{26FDE9FD-4174-4C99-91F3-9442B17DC269}"/>
          </ac:spMkLst>
        </pc:spChg>
        <pc:spChg chg="add del mod">
          <ac:chgData name="장재원" userId="b213bc0f-c982-47dd-9bd8-285cd774e6aa" providerId="ADAL" clId="{493FCD4E-C1FF-489A-9D7B-1A031E4DF8E2}" dt="2020-06-14T00:35:55.196" v="240" actId="478"/>
          <ac:spMkLst>
            <pc:docMk/>
            <pc:sldMk cId="4187092663" sldId="291"/>
            <ac:spMk id="67" creationId="{86835A27-D5D7-429B-BF72-E14463F9CF3A}"/>
          </ac:spMkLst>
        </pc:spChg>
        <pc:spChg chg="add del mod">
          <ac:chgData name="장재원" userId="b213bc0f-c982-47dd-9bd8-285cd774e6aa" providerId="ADAL" clId="{493FCD4E-C1FF-489A-9D7B-1A031E4DF8E2}" dt="2020-06-14T00:18:51.969" v="61" actId="478"/>
          <ac:spMkLst>
            <pc:docMk/>
            <pc:sldMk cId="4187092663" sldId="291"/>
            <ac:spMk id="71" creationId="{F1630807-26FE-46F8-AE33-D535A30B8A5B}"/>
          </ac:spMkLst>
        </pc:spChg>
        <pc:spChg chg="add del mod">
          <ac:chgData name="장재원" userId="b213bc0f-c982-47dd-9bd8-285cd774e6aa" providerId="ADAL" clId="{493FCD4E-C1FF-489A-9D7B-1A031E4DF8E2}" dt="2020-06-14T00:18:55.883" v="64" actId="478"/>
          <ac:spMkLst>
            <pc:docMk/>
            <pc:sldMk cId="4187092663" sldId="291"/>
            <ac:spMk id="72" creationId="{6CD1EB24-81A8-4033-ADBE-DB2EC0F2FEB5}"/>
          </ac:spMkLst>
        </pc:spChg>
        <pc:spChg chg="add del mod">
          <ac:chgData name="장재원" userId="b213bc0f-c982-47dd-9bd8-285cd774e6aa" providerId="ADAL" clId="{493FCD4E-C1FF-489A-9D7B-1A031E4DF8E2}" dt="2020-06-14T00:18:58.920" v="68" actId="478"/>
          <ac:spMkLst>
            <pc:docMk/>
            <pc:sldMk cId="4187092663" sldId="291"/>
            <ac:spMk id="73" creationId="{B488B364-1549-4B35-BAFF-0CF082AB72D7}"/>
          </ac:spMkLst>
        </pc:spChg>
        <pc:spChg chg="add del mod">
          <ac:chgData name="장재원" userId="b213bc0f-c982-47dd-9bd8-285cd774e6aa" providerId="ADAL" clId="{493FCD4E-C1FF-489A-9D7B-1A031E4DF8E2}" dt="2020-06-14T00:18:52.864" v="62" actId="478"/>
          <ac:spMkLst>
            <pc:docMk/>
            <pc:sldMk cId="4187092663" sldId="291"/>
            <ac:spMk id="74" creationId="{794B495F-E2A6-4F72-BC49-D5DAD6D7B5CB}"/>
          </ac:spMkLst>
        </pc:spChg>
        <pc:spChg chg="add del mod">
          <ac:chgData name="장재원" userId="b213bc0f-c982-47dd-9bd8-285cd774e6aa" providerId="ADAL" clId="{493FCD4E-C1FF-489A-9D7B-1A031E4DF8E2}" dt="2020-06-14T00:19:02.512" v="71" actId="478"/>
          <ac:spMkLst>
            <pc:docMk/>
            <pc:sldMk cId="4187092663" sldId="291"/>
            <ac:spMk id="75" creationId="{6B81A072-AFF7-4D0D-8556-33F39D408D2C}"/>
          </ac:spMkLst>
        </pc:spChg>
        <pc:spChg chg="mod">
          <ac:chgData name="장재원" userId="b213bc0f-c982-47dd-9bd8-285cd774e6aa" providerId="ADAL" clId="{493FCD4E-C1FF-489A-9D7B-1A031E4DF8E2}" dt="2020-06-14T00:14:54.803" v="50"/>
          <ac:spMkLst>
            <pc:docMk/>
            <pc:sldMk cId="4187092663" sldId="291"/>
            <ac:spMk id="80" creationId="{63CC5428-F21F-44AC-AC34-D4DC2FCAFFDB}"/>
          </ac:spMkLst>
        </pc:spChg>
        <pc:spChg chg="add mod">
          <ac:chgData name="장재원" userId="b213bc0f-c982-47dd-9bd8-285cd774e6aa" providerId="ADAL" clId="{493FCD4E-C1FF-489A-9D7B-1A031E4DF8E2}" dt="2020-06-14T00:36:03.103" v="243" actId="1076"/>
          <ac:spMkLst>
            <pc:docMk/>
            <pc:sldMk cId="4187092663" sldId="291"/>
            <ac:spMk id="81" creationId="{D6D58513-A607-4845-891E-2C1E626B526C}"/>
          </ac:spMkLst>
        </pc:spChg>
        <pc:spChg chg="add mod">
          <ac:chgData name="장재원" userId="b213bc0f-c982-47dd-9bd8-285cd774e6aa" providerId="ADAL" clId="{493FCD4E-C1FF-489A-9D7B-1A031E4DF8E2}" dt="2020-06-14T00:31:37.323" v="187" actId="571"/>
          <ac:spMkLst>
            <pc:docMk/>
            <pc:sldMk cId="4187092663" sldId="291"/>
            <ac:spMk id="95" creationId="{78E3BC67-2CDA-4E38-883A-DB947EFED52C}"/>
          </ac:spMkLst>
        </pc:spChg>
        <pc:spChg chg="add del mod">
          <ac:chgData name="장재원" userId="b213bc0f-c982-47dd-9bd8-285cd774e6aa" providerId="ADAL" clId="{493FCD4E-C1FF-489A-9D7B-1A031E4DF8E2}" dt="2020-06-14T00:31:25.739" v="185"/>
          <ac:spMkLst>
            <pc:docMk/>
            <pc:sldMk cId="4187092663" sldId="291"/>
            <ac:spMk id="97" creationId="{54CB0713-739D-449F-81C7-AA59414FC2FD}"/>
          </ac:spMkLst>
        </pc:spChg>
        <pc:spChg chg="add mod">
          <ac:chgData name="장재원" userId="b213bc0f-c982-47dd-9bd8-285cd774e6aa" providerId="ADAL" clId="{493FCD4E-C1FF-489A-9D7B-1A031E4DF8E2}" dt="2020-06-14T00:31:45.634" v="192"/>
          <ac:spMkLst>
            <pc:docMk/>
            <pc:sldMk cId="4187092663" sldId="291"/>
            <ac:spMk id="98" creationId="{E7CD3DCB-D570-483E-AFCE-D260EC686126}"/>
          </ac:spMkLst>
        </pc:spChg>
        <pc:spChg chg="add mod">
          <ac:chgData name="장재원" userId="b213bc0f-c982-47dd-9bd8-285cd774e6aa" providerId="ADAL" clId="{493FCD4E-C1FF-489A-9D7B-1A031E4DF8E2}" dt="2020-06-14T00:31:47.876" v="196"/>
          <ac:spMkLst>
            <pc:docMk/>
            <pc:sldMk cId="4187092663" sldId="291"/>
            <ac:spMk id="99" creationId="{FC06ABC6-E2EC-44D6-8088-4B4539DC9281}"/>
          </ac:spMkLst>
        </pc:spChg>
        <pc:spChg chg="add del mod">
          <ac:chgData name="장재원" userId="b213bc0f-c982-47dd-9bd8-285cd774e6aa" providerId="ADAL" clId="{493FCD4E-C1FF-489A-9D7B-1A031E4DF8E2}" dt="2020-06-14T00:47:25.786" v="477" actId="478"/>
          <ac:spMkLst>
            <pc:docMk/>
            <pc:sldMk cId="4187092663" sldId="291"/>
            <ac:spMk id="123" creationId="{56E50436-32D2-4320-BBFB-2F61B27CD403}"/>
          </ac:spMkLst>
        </pc:spChg>
        <pc:spChg chg="add del mod">
          <ac:chgData name="장재원" userId="b213bc0f-c982-47dd-9bd8-285cd774e6aa" providerId="ADAL" clId="{493FCD4E-C1FF-489A-9D7B-1A031E4DF8E2}" dt="2020-06-14T00:35:01.668" v="229"/>
          <ac:spMkLst>
            <pc:docMk/>
            <pc:sldMk cId="4187092663" sldId="291"/>
            <ac:spMk id="124" creationId="{F20267B0-1CB8-47B3-AD33-1769BAD6CA12}"/>
          </ac:spMkLst>
        </pc:spChg>
        <pc:spChg chg="mod">
          <ac:chgData name="장재원" userId="b213bc0f-c982-47dd-9bd8-285cd774e6aa" providerId="ADAL" clId="{493FCD4E-C1FF-489A-9D7B-1A031E4DF8E2}" dt="2020-06-14T00:35:25.115" v="234" actId="1076"/>
          <ac:spMkLst>
            <pc:docMk/>
            <pc:sldMk cId="4187092663" sldId="291"/>
            <ac:spMk id="126" creationId="{1243322A-17B4-4FFE-B7C4-AAF81BD529DF}"/>
          </ac:spMkLst>
        </pc:spChg>
        <pc:spChg chg="mod">
          <ac:chgData name="장재원" userId="b213bc0f-c982-47dd-9bd8-285cd774e6aa" providerId="ADAL" clId="{493FCD4E-C1FF-489A-9D7B-1A031E4DF8E2}" dt="2020-06-14T00:43:57.714" v="435" actId="20577"/>
          <ac:spMkLst>
            <pc:docMk/>
            <pc:sldMk cId="4187092663" sldId="291"/>
            <ac:spMk id="127" creationId="{2289411C-1B2B-4633-AB68-7B5B31AD626E}"/>
          </ac:spMkLst>
        </pc:spChg>
        <pc:spChg chg="mod">
          <ac:chgData name="장재원" userId="b213bc0f-c982-47dd-9bd8-285cd774e6aa" providerId="ADAL" clId="{493FCD4E-C1FF-489A-9D7B-1A031E4DF8E2}" dt="2020-06-14T00:43:51.251" v="429" actId="20577"/>
          <ac:spMkLst>
            <pc:docMk/>
            <pc:sldMk cId="4187092663" sldId="291"/>
            <ac:spMk id="128" creationId="{297F6E27-2BC2-45E4-B3E1-737E3D817154}"/>
          </ac:spMkLst>
        </pc:spChg>
        <pc:spChg chg="mod">
          <ac:chgData name="장재원" userId="b213bc0f-c982-47dd-9bd8-285cd774e6aa" providerId="ADAL" clId="{493FCD4E-C1FF-489A-9D7B-1A031E4DF8E2}" dt="2020-06-14T01:04:30.957" v="874"/>
          <ac:spMkLst>
            <pc:docMk/>
            <pc:sldMk cId="4187092663" sldId="291"/>
            <ac:spMk id="130" creationId="{5B50ABB0-7BE2-47E9-95CC-8442D4639286}"/>
          </ac:spMkLst>
        </pc:spChg>
        <pc:spChg chg="del mod">
          <ac:chgData name="장재원" userId="b213bc0f-c982-47dd-9bd8-285cd774e6aa" providerId="ADAL" clId="{493FCD4E-C1FF-489A-9D7B-1A031E4DF8E2}" dt="2020-06-14T00:45:16.688" v="447" actId="478"/>
          <ac:spMkLst>
            <pc:docMk/>
            <pc:sldMk cId="4187092663" sldId="291"/>
            <ac:spMk id="131" creationId="{AAD26A52-DE82-420E-982B-937DD5964EC4}"/>
          </ac:spMkLst>
        </pc:spChg>
        <pc:spChg chg="del mod">
          <ac:chgData name="장재원" userId="b213bc0f-c982-47dd-9bd8-285cd774e6aa" providerId="ADAL" clId="{493FCD4E-C1FF-489A-9D7B-1A031E4DF8E2}" dt="2020-06-14T00:45:05.388" v="445" actId="478"/>
          <ac:spMkLst>
            <pc:docMk/>
            <pc:sldMk cId="4187092663" sldId="291"/>
            <ac:spMk id="132" creationId="{5685B226-49E9-471A-8CC2-9B398E9D7E12}"/>
          </ac:spMkLst>
        </pc:spChg>
        <pc:spChg chg="mod">
          <ac:chgData name="장재원" userId="b213bc0f-c982-47dd-9bd8-285cd774e6aa" providerId="ADAL" clId="{493FCD4E-C1FF-489A-9D7B-1A031E4DF8E2}" dt="2020-06-14T00:36:21.244" v="258" actId="113"/>
          <ac:spMkLst>
            <pc:docMk/>
            <pc:sldMk cId="4187092663" sldId="291"/>
            <ac:spMk id="134" creationId="{D1D122F8-62A1-4A7B-A076-2C79AFB42192}"/>
          </ac:spMkLst>
        </pc:spChg>
        <pc:spChg chg="mod">
          <ac:chgData name="장재원" userId="b213bc0f-c982-47dd-9bd8-285cd774e6aa" providerId="ADAL" clId="{493FCD4E-C1FF-489A-9D7B-1A031E4DF8E2}" dt="2020-06-14T00:47:09.400" v="472"/>
          <ac:spMkLst>
            <pc:docMk/>
            <pc:sldMk cId="4187092663" sldId="291"/>
            <ac:spMk id="158" creationId="{169A694D-5E6E-481C-B13C-CF77A733A0FE}"/>
          </ac:spMkLst>
        </pc:spChg>
        <pc:spChg chg="mod">
          <ac:chgData name="장재원" userId="b213bc0f-c982-47dd-9bd8-285cd774e6aa" providerId="ADAL" clId="{493FCD4E-C1FF-489A-9D7B-1A031E4DF8E2}" dt="2020-06-14T00:47:09.400" v="472"/>
          <ac:spMkLst>
            <pc:docMk/>
            <pc:sldMk cId="4187092663" sldId="291"/>
            <ac:spMk id="159" creationId="{11B499D3-5A9A-4CCC-9097-E11BFC60E327}"/>
          </ac:spMkLst>
        </pc:spChg>
        <pc:spChg chg="mod">
          <ac:chgData name="장재원" userId="b213bc0f-c982-47dd-9bd8-285cd774e6aa" providerId="ADAL" clId="{493FCD4E-C1FF-489A-9D7B-1A031E4DF8E2}" dt="2020-06-14T00:47:09.400" v="472"/>
          <ac:spMkLst>
            <pc:docMk/>
            <pc:sldMk cId="4187092663" sldId="291"/>
            <ac:spMk id="160" creationId="{FEA90E16-A7BD-46CA-81E7-5933D4FC1F89}"/>
          </ac:spMkLst>
        </pc:spChg>
        <pc:spChg chg="mod">
          <ac:chgData name="장재원" userId="b213bc0f-c982-47dd-9bd8-285cd774e6aa" providerId="ADAL" clId="{493FCD4E-C1FF-489A-9D7B-1A031E4DF8E2}" dt="2020-06-14T00:47:09.400" v="472"/>
          <ac:spMkLst>
            <pc:docMk/>
            <pc:sldMk cId="4187092663" sldId="291"/>
            <ac:spMk id="162" creationId="{2A051D60-13DD-477B-AF87-60993EF8770F}"/>
          </ac:spMkLst>
        </pc:spChg>
        <pc:spChg chg="mod">
          <ac:chgData name="장재원" userId="b213bc0f-c982-47dd-9bd8-285cd774e6aa" providerId="ADAL" clId="{493FCD4E-C1FF-489A-9D7B-1A031E4DF8E2}" dt="2020-06-14T00:47:09.400" v="472"/>
          <ac:spMkLst>
            <pc:docMk/>
            <pc:sldMk cId="4187092663" sldId="291"/>
            <ac:spMk id="164" creationId="{A3B7DE45-4531-4FC2-AEC5-73B0E7C8D764}"/>
          </ac:spMkLst>
        </pc:spChg>
        <pc:spChg chg="add mod">
          <ac:chgData name="장재원" userId="b213bc0f-c982-47dd-9bd8-285cd774e6aa" providerId="ADAL" clId="{493FCD4E-C1FF-489A-9D7B-1A031E4DF8E2}" dt="2020-06-14T00:47:15.902" v="475" actId="571"/>
          <ac:spMkLst>
            <pc:docMk/>
            <pc:sldMk cId="4187092663" sldId="291"/>
            <ac:spMk id="165" creationId="{62DDD9F9-2839-4CCA-BE76-2EA1DB1FEEE0}"/>
          </ac:spMkLst>
        </pc:spChg>
        <pc:spChg chg="mod">
          <ac:chgData name="장재원" userId="b213bc0f-c982-47dd-9bd8-285cd774e6aa" providerId="ADAL" clId="{493FCD4E-C1FF-489A-9D7B-1A031E4DF8E2}" dt="2020-06-14T00:47:15.902" v="475" actId="571"/>
          <ac:spMkLst>
            <pc:docMk/>
            <pc:sldMk cId="4187092663" sldId="291"/>
            <ac:spMk id="167" creationId="{AF203861-655D-461E-B58B-AD03B392B65C}"/>
          </ac:spMkLst>
        </pc:spChg>
        <pc:spChg chg="mod">
          <ac:chgData name="장재원" userId="b213bc0f-c982-47dd-9bd8-285cd774e6aa" providerId="ADAL" clId="{493FCD4E-C1FF-489A-9D7B-1A031E4DF8E2}" dt="2020-06-14T00:47:15.902" v="475" actId="571"/>
          <ac:spMkLst>
            <pc:docMk/>
            <pc:sldMk cId="4187092663" sldId="291"/>
            <ac:spMk id="168" creationId="{B9990222-584F-496D-BCE8-8F70CD6BCC52}"/>
          </ac:spMkLst>
        </pc:spChg>
        <pc:spChg chg="mod">
          <ac:chgData name="장재원" userId="b213bc0f-c982-47dd-9bd8-285cd774e6aa" providerId="ADAL" clId="{493FCD4E-C1FF-489A-9D7B-1A031E4DF8E2}" dt="2020-06-14T00:47:15.902" v="475" actId="571"/>
          <ac:spMkLst>
            <pc:docMk/>
            <pc:sldMk cId="4187092663" sldId="291"/>
            <ac:spMk id="169" creationId="{A4E1C200-09DA-4FA9-9FE5-77E107CA31D5}"/>
          </ac:spMkLst>
        </pc:spChg>
        <pc:spChg chg="mod">
          <ac:chgData name="장재원" userId="b213bc0f-c982-47dd-9bd8-285cd774e6aa" providerId="ADAL" clId="{493FCD4E-C1FF-489A-9D7B-1A031E4DF8E2}" dt="2020-06-14T00:47:15.902" v="475" actId="571"/>
          <ac:spMkLst>
            <pc:docMk/>
            <pc:sldMk cId="4187092663" sldId="291"/>
            <ac:spMk id="171" creationId="{2415A87A-167C-4C22-8635-D7F9222E1B0B}"/>
          </ac:spMkLst>
        </pc:spChg>
        <pc:spChg chg="mod">
          <ac:chgData name="장재원" userId="b213bc0f-c982-47dd-9bd8-285cd774e6aa" providerId="ADAL" clId="{493FCD4E-C1FF-489A-9D7B-1A031E4DF8E2}" dt="2020-06-14T00:47:15.902" v="475" actId="571"/>
          <ac:spMkLst>
            <pc:docMk/>
            <pc:sldMk cId="4187092663" sldId="291"/>
            <ac:spMk id="173" creationId="{6F17D278-31AD-4FED-B5EE-9E4660ACD051}"/>
          </ac:spMkLst>
        </pc:spChg>
        <pc:spChg chg="mod">
          <ac:chgData name="장재원" userId="b213bc0f-c982-47dd-9bd8-285cd774e6aa" providerId="ADAL" clId="{493FCD4E-C1FF-489A-9D7B-1A031E4DF8E2}" dt="2020-06-14T01:25:19.336" v="906" actId="14100"/>
          <ac:spMkLst>
            <pc:docMk/>
            <pc:sldMk cId="4187092663" sldId="291"/>
            <ac:spMk id="175" creationId="{A3AC95FA-577A-4FF4-81E2-82FA058C0041}"/>
          </ac:spMkLst>
        </pc:spChg>
        <pc:spChg chg="mod">
          <ac:chgData name="장재원" userId="b213bc0f-c982-47dd-9bd8-285cd774e6aa" providerId="ADAL" clId="{493FCD4E-C1FF-489A-9D7B-1A031E4DF8E2}" dt="2020-06-14T01:24:39.068" v="893"/>
          <ac:spMkLst>
            <pc:docMk/>
            <pc:sldMk cId="4187092663" sldId="291"/>
            <ac:spMk id="176" creationId="{79A388E1-F956-40EA-9F90-C13EDBF629BA}"/>
          </ac:spMkLst>
        </pc:spChg>
        <pc:spChg chg="mod">
          <ac:chgData name="장재원" userId="b213bc0f-c982-47dd-9bd8-285cd774e6aa" providerId="ADAL" clId="{493FCD4E-C1FF-489A-9D7B-1A031E4DF8E2}" dt="2020-06-14T01:03:58.692" v="805" actId="20577"/>
          <ac:spMkLst>
            <pc:docMk/>
            <pc:sldMk cId="4187092663" sldId="291"/>
            <ac:spMk id="177" creationId="{A324EDD2-2D43-4F7E-B920-EF3415E123B5}"/>
          </ac:spMkLst>
        </pc:spChg>
        <pc:spChg chg="mod">
          <ac:chgData name="장재원" userId="b213bc0f-c982-47dd-9bd8-285cd774e6aa" providerId="ADAL" clId="{493FCD4E-C1FF-489A-9D7B-1A031E4DF8E2}" dt="2020-06-14T01:25:06.784" v="902" actId="1076"/>
          <ac:spMkLst>
            <pc:docMk/>
            <pc:sldMk cId="4187092663" sldId="291"/>
            <ac:spMk id="179" creationId="{7726F278-0A97-4FA6-84D0-8AED1CFF2FC2}"/>
          </ac:spMkLst>
        </pc:spChg>
        <pc:spChg chg="mod">
          <ac:chgData name="장재원" userId="b213bc0f-c982-47dd-9bd8-285cd774e6aa" providerId="ADAL" clId="{493FCD4E-C1FF-489A-9D7B-1A031E4DF8E2}" dt="2020-06-14T00:51:38.036" v="673" actId="571"/>
          <ac:spMkLst>
            <pc:docMk/>
            <pc:sldMk cId="4187092663" sldId="291"/>
            <ac:spMk id="181" creationId="{1A2C1037-C2FD-412F-AC2D-7A413394E7A5}"/>
          </ac:spMkLst>
        </pc:spChg>
        <pc:spChg chg="add del mod">
          <ac:chgData name="장재원" userId="b213bc0f-c982-47dd-9bd8-285cd774e6aa" providerId="ADAL" clId="{493FCD4E-C1FF-489A-9D7B-1A031E4DF8E2}" dt="2020-06-14T01:24:40.034" v="894" actId="478"/>
          <ac:spMkLst>
            <pc:docMk/>
            <pc:sldMk cId="4187092663" sldId="291"/>
            <ac:spMk id="185" creationId="{50F11087-188B-4A67-B5F6-0A91C8A91CD2}"/>
          </ac:spMkLst>
        </pc:spChg>
        <pc:grpChg chg="add mod">
          <ac:chgData name="장재원" userId="b213bc0f-c982-47dd-9bd8-285cd774e6aa" providerId="ADAL" clId="{493FCD4E-C1FF-489A-9D7B-1A031E4DF8E2}" dt="2020-06-13T23:57:25.010" v="20" actId="164"/>
          <ac:grpSpMkLst>
            <pc:docMk/>
            <pc:sldMk cId="4187092663" sldId="291"/>
            <ac:grpSpMk id="2" creationId="{32B038C5-A0D6-4585-ACE7-B3816ACB9FE8}"/>
          </ac:grpSpMkLst>
        </pc:grpChg>
        <pc:grpChg chg="add del mod">
          <ac:chgData name="장재원" userId="b213bc0f-c982-47dd-9bd8-285cd774e6aa" providerId="ADAL" clId="{493FCD4E-C1FF-489A-9D7B-1A031E4DF8E2}" dt="2020-06-14T00:14:20.079" v="45" actId="478"/>
          <ac:grpSpMkLst>
            <pc:docMk/>
            <pc:sldMk cId="4187092663" sldId="291"/>
            <ac:grpSpMk id="3" creationId="{2D701181-7C1A-4FCF-8FCF-AA5B15F64058}"/>
          </ac:grpSpMkLst>
        </pc:grpChg>
        <pc:grpChg chg="mod">
          <ac:chgData name="장재원" userId="b213bc0f-c982-47dd-9bd8-285cd774e6aa" providerId="ADAL" clId="{493FCD4E-C1FF-489A-9D7B-1A031E4DF8E2}" dt="2020-06-13T23:56:41.548" v="7" actId="164"/>
          <ac:grpSpMkLst>
            <pc:docMk/>
            <pc:sldMk cId="4187092663" sldId="291"/>
            <ac:grpSpMk id="44" creationId="{992763AF-8D0A-4FE5-9FE4-E1438D713B83}"/>
          </ac:grpSpMkLst>
        </pc:grpChg>
        <pc:grpChg chg="add mod">
          <ac:chgData name="장재원" userId="b213bc0f-c982-47dd-9bd8-285cd774e6aa" providerId="ADAL" clId="{493FCD4E-C1FF-489A-9D7B-1A031E4DF8E2}" dt="2020-06-13T23:56:33.576" v="6" actId="571"/>
          <ac:grpSpMkLst>
            <pc:docMk/>
            <pc:sldMk cId="4187092663" sldId="291"/>
            <ac:grpSpMk id="54" creationId="{96BBA781-4A00-459C-B0BA-633EBA7B2234}"/>
          </ac:grpSpMkLst>
        </pc:grpChg>
        <pc:grpChg chg="add del mod">
          <ac:chgData name="장재원" userId="b213bc0f-c982-47dd-9bd8-285cd774e6aa" providerId="ADAL" clId="{493FCD4E-C1FF-489A-9D7B-1A031E4DF8E2}" dt="2020-06-14T00:57:03.088" v="797" actId="478"/>
          <ac:grpSpMkLst>
            <pc:docMk/>
            <pc:sldMk cId="4187092663" sldId="291"/>
            <ac:grpSpMk id="54" creationId="{F3BE00C1-7FDE-4FEE-B91F-84BC31A6CAE1}"/>
          </ac:grpSpMkLst>
        </pc:grpChg>
        <pc:grpChg chg="add del mod">
          <ac:chgData name="장재원" userId="b213bc0f-c982-47dd-9bd8-285cd774e6aa" providerId="ADAL" clId="{493FCD4E-C1FF-489A-9D7B-1A031E4DF8E2}" dt="2020-06-14T00:30:45.571" v="156" actId="478"/>
          <ac:grpSpMkLst>
            <pc:docMk/>
            <pc:sldMk cId="4187092663" sldId="291"/>
            <ac:grpSpMk id="61" creationId="{1C1E2AD1-2165-4F00-8C5C-AF0E41990ED8}"/>
          </ac:grpSpMkLst>
        </pc:grpChg>
        <pc:grpChg chg="add del mod">
          <ac:chgData name="장재원" userId="b213bc0f-c982-47dd-9bd8-285cd774e6aa" providerId="ADAL" clId="{493FCD4E-C1FF-489A-9D7B-1A031E4DF8E2}" dt="2020-06-14T00:57:01.493" v="795" actId="478"/>
          <ac:grpSpMkLst>
            <pc:docMk/>
            <pc:sldMk cId="4187092663" sldId="291"/>
            <ac:grpSpMk id="78" creationId="{8692205C-B998-4AE1-91AD-157495B983C7}"/>
          </ac:grpSpMkLst>
        </pc:grpChg>
        <pc:grpChg chg="add mod">
          <ac:chgData name="장재원" userId="b213bc0f-c982-47dd-9bd8-285cd774e6aa" providerId="ADAL" clId="{493FCD4E-C1FF-489A-9D7B-1A031E4DF8E2}" dt="2020-06-14T00:31:37.323" v="187" actId="571"/>
          <ac:grpSpMkLst>
            <pc:docMk/>
            <pc:sldMk cId="4187092663" sldId="291"/>
            <ac:grpSpMk id="96" creationId="{05955B15-2306-4ED3-BBD3-62048EA3A007}"/>
          </ac:grpSpMkLst>
        </pc:grpChg>
        <pc:grpChg chg="add mod">
          <ac:chgData name="장재원" userId="b213bc0f-c982-47dd-9bd8-285cd774e6aa" providerId="ADAL" clId="{493FCD4E-C1FF-489A-9D7B-1A031E4DF8E2}" dt="2020-06-14T00:38:37.298" v="348" actId="1076"/>
          <ac:grpSpMkLst>
            <pc:docMk/>
            <pc:sldMk cId="4187092663" sldId="291"/>
            <ac:grpSpMk id="125" creationId="{C16686A7-DE08-45F8-95C3-47F98B243F10}"/>
          </ac:grpSpMkLst>
        </pc:grpChg>
        <pc:grpChg chg="add del mod">
          <ac:chgData name="장재원" userId="b213bc0f-c982-47dd-9bd8-285cd774e6aa" providerId="ADAL" clId="{493FCD4E-C1FF-489A-9D7B-1A031E4DF8E2}" dt="2020-06-14T00:47:11.024" v="473"/>
          <ac:grpSpMkLst>
            <pc:docMk/>
            <pc:sldMk cId="4187092663" sldId="291"/>
            <ac:grpSpMk id="157" creationId="{0560141C-E477-4A20-A137-116D00D9DCB9}"/>
          </ac:grpSpMkLst>
        </pc:grpChg>
        <pc:grpChg chg="add mod">
          <ac:chgData name="장재원" userId="b213bc0f-c982-47dd-9bd8-285cd774e6aa" providerId="ADAL" clId="{493FCD4E-C1FF-489A-9D7B-1A031E4DF8E2}" dt="2020-06-14T00:47:15.902" v="475" actId="571"/>
          <ac:grpSpMkLst>
            <pc:docMk/>
            <pc:sldMk cId="4187092663" sldId="291"/>
            <ac:grpSpMk id="166" creationId="{AE0E9378-552F-44DE-A4D8-6064EDBDD590}"/>
          </ac:grpSpMkLst>
        </pc:grpChg>
        <pc:grpChg chg="add mod">
          <ac:chgData name="장재원" userId="b213bc0f-c982-47dd-9bd8-285cd774e6aa" providerId="ADAL" clId="{493FCD4E-C1FF-489A-9D7B-1A031E4DF8E2}" dt="2020-06-14T01:25:15.905" v="905" actId="14100"/>
          <ac:grpSpMkLst>
            <pc:docMk/>
            <pc:sldMk cId="4187092663" sldId="291"/>
            <ac:grpSpMk id="174" creationId="{D03BBA78-34C5-4496-BAAC-0894A3F8D083}"/>
          </ac:grpSpMkLst>
        </pc:grpChg>
        <pc:picChg chg="add del mod modCrop">
          <ac:chgData name="장재원" userId="b213bc0f-c982-47dd-9bd8-285cd774e6aa" providerId="ADAL" clId="{493FCD4E-C1FF-489A-9D7B-1A031E4DF8E2}" dt="2020-06-14T00:14:21.630" v="46" actId="478"/>
          <ac:picMkLst>
            <pc:docMk/>
            <pc:sldMk cId="4187092663" sldId="291"/>
            <ac:picMk id="7" creationId="{656F6DA6-063C-40F6-BDF1-5C6097536970}"/>
          </ac:picMkLst>
        </pc:picChg>
        <pc:picChg chg="mod">
          <ac:chgData name="장재원" userId="b213bc0f-c982-47dd-9bd8-285cd774e6aa" providerId="ADAL" clId="{493FCD4E-C1FF-489A-9D7B-1A031E4DF8E2}" dt="2020-06-13T23:56:41.548" v="7" actId="164"/>
          <ac:picMkLst>
            <pc:docMk/>
            <pc:sldMk cId="4187092663" sldId="291"/>
            <ac:picMk id="33" creationId="{EE91FA55-94EA-4668-A216-F34F7A835435}"/>
          </ac:picMkLst>
        </pc:picChg>
        <pc:picChg chg="mod">
          <ac:chgData name="장재원" userId="b213bc0f-c982-47dd-9bd8-285cd774e6aa" providerId="ADAL" clId="{493FCD4E-C1FF-489A-9D7B-1A031E4DF8E2}" dt="2020-06-13T23:56:41.548" v="7" actId="164"/>
          <ac:picMkLst>
            <pc:docMk/>
            <pc:sldMk cId="4187092663" sldId="291"/>
            <ac:picMk id="35" creationId="{7CB98F3C-E6B6-46D5-B53E-F61193B1A3E7}"/>
          </ac:picMkLst>
        </pc:picChg>
        <pc:picChg chg="add mod">
          <ac:chgData name="장재원" userId="b213bc0f-c982-47dd-9bd8-285cd774e6aa" providerId="ADAL" clId="{493FCD4E-C1FF-489A-9D7B-1A031E4DF8E2}" dt="2020-06-13T23:56:33.576" v="6" actId="571"/>
          <ac:picMkLst>
            <pc:docMk/>
            <pc:sldMk cId="4187092663" sldId="291"/>
            <ac:picMk id="52" creationId="{415A1C86-C681-461D-8876-495DF1313C12}"/>
          </ac:picMkLst>
        </pc:picChg>
        <pc:picChg chg="add mod ord">
          <ac:chgData name="장재원" userId="b213bc0f-c982-47dd-9bd8-285cd774e6aa" providerId="ADAL" clId="{493FCD4E-C1FF-489A-9D7B-1A031E4DF8E2}" dt="2020-06-14T00:32:30.506" v="204" actId="1076"/>
          <ac:picMkLst>
            <pc:docMk/>
            <pc:sldMk cId="4187092663" sldId="291"/>
            <ac:picMk id="53" creationId="{F75F2FBF-BA18-4253-9D1C-6034D5D8F9A0}"/>
          </ac:picMkLst>
        </pc:picChg>
        <pc:picChg chg="mod">
          <ac:chgData name="장재원" userId="b213bc0f-c982-47dd-9bd8-285cd774e6aa" providerId="ADAL" clId="{493FCD4E-C1FF-489A-9D7B-1A031E4DF8E2}" dt="2020-06-14T00:14:22.629" v="47"/>
          <ac:picMkLst>
            <pc:docMk/>
            <pc:sldMk cId="4187092663" sldId="291"/>
            <ac:picMk id="55" creationId="{A6E64679-4ED9-46D4-934F-7FC28C9E025E}"/>
          </ac:picMkLst>
        </pc:picChg>
        <pc:picChg chg="mod">
          <ac:chgData name="장재원" userId="b213bc0f-c982-47dd-9bd8-285cd774e6aa" providerId="ADAL" clId="{493FCD4E-C1FF-489A-9D7B-1A031E4DF8E2}" dt="2020-06-13T23:56:33.576" v="6" actId="571"/>
          <ac:picMkLst>
            <pc:docMk/>
            <pc:sldMk cId="4187092663" sldId="291"/>
            <ac:picMk id="58" creationId="{797A5F67-AC4F-450E-8EC0-A658CC6586B4}"/>
          </ac:picMkLst>
        </pc:picChg>
        <pc:picChg chg="add del mod">
          <ac:chgData name="장재원" userId="b213bc0f-c982-47dd-9bd8-285cd774e6aa" providerId="ADAL" clId="{493FCD4E-C1FF-489A-9D7B-1A031E4DF8E2}" dt="2020-06-14T00:19:07.791" v="76" actId="478"/>
          <ac:picMkLst>
            <pc:docMk/>
            <pc:sldMk cId="4187092663" sldId="291"/>
            <ac:picMk id="58" creationId="{B6B9F17D-F3D8-4308-9504-67C5B939642D}"/>
          </ac:picMkLst>
        </pc:picChg>
        <pc:picChg chg="mod">
          <ac:chgData name="장재원" userId="b213bc0f-c982-47dd-9bd8-285cd774e6aa" providerId="ADAL" clId="{493FCD4E-C1FF-489A-9D7B-1A031E4DF8E2}" dt="2020-06-13T23:56:33.576" v="6" actId="571"/>
          <ac:picMkLst>
            <pc:docMk/>
            <pc:sldMk cId="4187092663" sldId="291"/>
            <ac:picMk id="59" creationId="{F5D1B64B-80AC-4A13-925C-742F15BD72C8}"/>
          </ac:picMkLst>
        </pc:picChg>
        <pc:picChg chg="add del mod topLvl">
          <ac:chgData name="장재원" userId="b213bc0f-c982-47dd-9bd8-285cd774e6aa" providerId="ADAL" clId="{493FCD4E-C1FF-489A-9D7B-1A031E4DF8E2}" dt="2020-06-14T00:57:00.936" v="794" actId="478"/>
          <ac:picMkLst>
            <pc:docMk/>
            <pc:sldMk cId="4187092663" sldId="291"/>
            <ac:picMk id="62" creationId="{020313B9-A1CD-4DC8-BBFA-146BB33B295C}"/>
          </ac:picMkLst>
        </pc:picChg>
        <pc:picChg chg="add del mod">
          <ac:chgData name="장재원" userId="b213bc0f-c982-47dd-9bd8-285cd774e6aa" providerId="ADAL" clId="{493FCD4E-C1FF-489A-9D7B-1A031E4DF8E2}" dt="2020-06-14T00:57:02.042" v="796" actId="478"/>
          <ac:picMkLst>
            <pc:docMk/>
            <pc:sldMk cId="4187092663" sldId="291"/>
            <ac:picMk id="69" creationId="{951BFBE8-B6F0-4821-9C1D-ACE38D9B02A5}"/>
          </ac:picMkLst>
        </pc:picChg>
        <pc:picChg chg="add del mod">
          <ac:chgData name="장재원" userId="b213bc0f-c982-47dd-9bd8-285cd774e6aa" providerId="ADAL" clId="{493FCD4E-C1FF-489A-9D7B-1A031E4DF8E2}" dt="2020-06-14T00:18:59.549" v="69" actId="478"/>
          <ac:picMkLst>
            <pc:docMk/>
            <pc:sldMk cId="4187092663" sldId="291"/>
            <ac:picMk id="76" creationId="{44AF573B-21AD-44FF-AB6F-B3D7B87EC457}"/>
          </ac:picMkLst>
        </pc:picChg>
        <pc:picChg chg="add mod ord">
          <ac:chgData name="장재원" userId="b213bc0f-c982-47dd-9bd8-285cd774e6aa" providerId="ADAL" clId="{493FCD4E-C1FF-489A-9D7B-1A031E4DF8E2}" dt="2020-06-14T00:31:37.323" v="187" actId="571"/>
          <ac:picMkLst>
            <pc:docMk/>
            <pc:sldMk cId="4187092663" sldId="291"/>
            <ac:picMk id="77" creationId="{0B502A1C-6121-4C4A-8FF1-86AAA1FFEC3D}"/>
          </ac:picMkLst>
        </pc:picChg>
        <pc:picChg chg="mod">
          <ac:chgData name="장재원" userId="b213bc0f-c982-47dd-9bd8-285cd774e6aa" providerId="ADAL" clId="{493FCD4E-C1FF-489A-9D7B-1A031E4DF8E2}" dt="2020-06-14T00:14:54.803" v="50"/>
          <ac:picMkLst>
            <pc:docMk/>
            <pc:sldMk cId="4187092663" sldId="291"/>
            <ac:picMk id="79" creationId="{6BBE45F7-0CB4-498A-92EE-B6CFABCF009D}"/>
          </ac:picMkLst>
        </pc:picChg>
        <pc:picChg chg="add mod">
          <ac:chgData name="장재원" userId="b213bc0f-c982-47dd-9bd8-285cd774e6aa" providerId="ADAL" clId="{493FCD4E-C1FF-489A-9D7B-1A031E4DF8E2}" dt="2020-06-14T00:21:41.772" v="95" actId="571"/>
          <ac:picMkLst>
            <pc:docMk/>
            <pc:sldMk cId="4187092663" sldId="291"/>
            <ac:picMk id="82" creationId="{347C484B-02A6-4157-B4B8-F3ECBD28CB6E}"/>
          </ac:picMkLst>
        </pc:picChg>
        <pc:picChg chg="add mod">
          <ac:chgData name="장재원" userId="b213bc0f-c982-47dd-9bd8-285cd774e6aa" providerId="ADAL" clId="{493FCD4E-C1FF-489A-9D7B-1A031E4DF8E2}" dt="2020-06-14T00:25:33.114" v="123" actId="1076"/>
          <ac:picMkLst>
            <pc:docMk/>
            <pc:sldMk cId="4187092663" sldId="291"/>
            <ac:picMk id="83" creationId="{456F28E8-B532-4040-8F80-F213BA1B0914}"/>
          </ac:picMkLst>
        </pc:picChg>
        <pc:picChg chg="add mod">
          <ac:chgData name="장재원" userId="b213bc0f-c982-47dd-9bd8-285cd774e6aa" providerId="ADAL" clId="{493FCD4E-C1FF-489A-9D7B-1A031E4DF8E2}" dt="2020-06-14T00:29:37.596" v="143" actId="1076"/>
          <ac:picMkLst>
            <pc:docMk/>
            <pc:sldMk cId="4187092663" sldId="291"/>
            <ac:picMk id="88" creationId="{F0A0BC06-D0D5-4EC3-BA3A-6222914FEE0B}"/>
          </ac:picMkLst>
        </pc:picChg>
        <pc:cxnChg chg="add del mod">
          <ac:chgData name="장재원" userId="b213bc0f-c982-47dd-9bd8-285cd774e6aa" providerId="ADAL" clId="{493FCD4E-C1FF-489A-9D7B-1A031E4DF8E2}" dt="2020-06-14T00:27:51.062" v="131" actId="478"/>
          <ac:cxnSpMkLst>
            <pc:docMk/>
            <pc:sldMk cId="4187092663" sldId="291"/>
            <ac:cxnSpMk id="9" creationId="{6FA9C4A2-C20F-4730-8D04-5917D8DFE1C5}"/>
          </ac:cxnSpMkLst>
        </pc:cxnChg>
        <pc:cxnChg chg="add mod">
          <ac:chgData name="장재원" userId="b213bc0f-c982-47dd-9bd8-285cd774e6aa" providerId="ADAL" clId="{493FCD4E-C1FF-489A-9D7B-1A031E4DF8E2}" dt="2020-06-14T00:32:30.506" v="204" actId="1076"/>
          <ac:cxnSpMkLst>
            <pc:docMk/>
            <pc:sldMk cId="4187092663" sldId="291"/>
            <ac:cxnSpMk id="18" creationId="{0DA0BDC3-2BEB-48E8-A345-47EE9717C409}"/>
          </ac:cxnSpMkLst>
        </pc:cxnChg>
        <pc:cxnChg chg="mod">
          <ac:chgData name="장재원" userId="b213bc0f-c982-47dd-9bd8-285cd774e6aa" providerId="ADAL" clId="{493FCD4E-C1FF-489A-9D7B-1A031E4DF8E2}" dt="2020-06-13T23:56:41.548" v="7" actId="164"/>
          <ac:cxnSpMkLst>
            <pc:docMk/>
            <pc:sldMk cId="4187092663" sldId="291"/>
            <ac:cxnSpMk id="40" creationId="{6E334945-E9DA-4BBC-B467-82F96F4A3AF9}"/>
          </ac:cxnSpMkLst>
        </pc:cxnChg>
        <pc:cxnChg chg="mod">
          <ac:chgData name="장재원" userId="b213bc0f-c982-47dd-9bd8-285cd774e6aa" providerId="ADAL" clId="{493FCD4E-C1FF-489A-9D7B-1A031E4DF8E2}" dt="2020-06-13T23:57:25.010" v="20" actId="164"/>
          <ac:cxnSpMkLst>
            <pc:docMk/>
            <pc:sldMk cId="4187092663" sldId="291"/>
            <ac:cxnSpMk id="41" creationId="{6E89992B-5940-4610-B53D-DF23A729E528}"/>
          </ac:cxnSpMkLst>
        </pc:cxnChg>
        <pc:cxnChg chg="add mod">
          <ac:chgData name="장재원" userId="b213bc0f-c982-47dd-9bd8-285cd774e6aa" providerId="ADAL" clId="{493FCD4E-C1FF-489A-9D7B-1A031E4DF8E2}" dt="2020-06-13T23:56:33.576" v="6" actId="571"/>
          <ac:cxnSpMkLst>
            <pc:docMk/>
            <pc:sldMk cId="4187092663" sldId="291"/>
            <ac:cxnSpMk id="53" creationId="{F4AC23A9-CBFE-4B65-A540-3CBDDD1EAE0F}"/>
          </ac:cxnSpMkLst>
        </pc:cxnChg>
        <pc:cxnChg chg="add del mod">
          <ac:chgData name="장재원" userId="b213bc0f-c982-47dd-9bd8-285cd774e6aa" providerId="ADAL" clId="{493FCD4E-C1FF-489A-9D7B-1A031E4DF8E2}" dt="2020-06-14T00:18:51.360" v="60" actId="478"/>
          <ac:cxnSpMkLst>
            <pc:docMk/>
            <pc:sldMk cId="4187092663" sldId="291"/>
            <ac:cxnSpMk id="57" creationId="{490DF984-2C91-46BA-91C7-4A5728ED805B}"/>
          </ac:cxnSpMkLst>
        </pc:cxnChg>
        <pc:cxnChg chg="add del mod">
          <ac:chgData name="장재원" userId="b213bc0f-c982-47dd-9bd8-285cd774e6aa" providerId="ADAL" clId="{493FCD4E-C1FF-489A-9D7B-1A031E4DF8E2}" dt="2020-06-14T00:18:58.263" v="67" actId="478"/>
          <ac:cxnSpMkLst>
            <pc:docMk/>
            <pc:sldMk cId="4187092663" sldId="291"/>
            <ac:cxnSpMk id="59" creationId="{7E9A0272-4CD6-436B-89BD-78722F8A49CB}"/>
          </ac:cxnSpMkLst>
        </pc:cxnChg>
        <pc:cxnChg chg="add del mod">
          <ac:chgData name="장재원" userId="b213bc0f-c982-47dd-9bd8-285cd774e6aa" providerId="ADAL" clId="{493FCD4E-C1FF-489A-9D7B-1A031E4DF8E2}" dt="2020-06-14T00:18:57.582" v="66" actId="478"/>
          <ac:cxnSpMkLst>
            <pc:docMk/>
            <pc:sldMk cId="4187092663" sldId="291"/>
            <ac:cxnSpMk id="60" creationId="{288BDE01-6329-4BB6-A408-4C1818D02605}"/>
          </ac:cxnSpMkLst>
        </pc:cxnChg>
        <pc:cxnChg chg="add del mod">
          <ac:chgData name="장재원" userId="b213bc0f-c982-47dd-9bd8-285cd774e6aa" providerId="ADAL" clId="{493FCD4E-C1FF-489A-9D7B-1A031E4DF8E2}" dt="2020-06-14T00:18:48.774" v="57" actId="478"/>
          <ac:cxnSpMkLst>
            <pc:docMk/>
            <pc:sldMk cId="4187092663" sldId="291"/>
            <ac:cxnSpMk id="68" creationId="{7B15DBEF-6396-435C-A742-CF76C530C224}"/>
          </ac:cxnSpMkLst>
        </pc:cxnChg>
        <pc:cxnChg chg="add del mod">
          <ac:chgData name="장재원" userId="b213bc0f-c982-47dd-9bd8-285cd774e6aa" providerId="ADAL" clId="{493FCD4E-C1FF-489A-9D7B-1A031E4DF8E2}" dt="2020-06-14T00:19:00.399" v="70" actId="478"/>
          <ac:cxnSpMkLst>
            <pc:docMk/>
            <pc:sldMk cId="4187092663" sldId="291"/>
            <ac:cxnSpMk id="70" creationId="{1D3C7202-F6BB-43BB-82CD-1DA01BA27380}"/>
          </ac:cxnSpMkLst>
        </pc:cxnChg>
        <pc:cxnChg chg="add del mod">
          <ac:chgData name="장재원" userId="b213bc0f-c982-47dd-9bd8-285cd774e6aa" providerId="ADAL" clId="{493FCD4E-C1FF-489A-9D7B-1A031E4DF8E2}" dt="2020-06-14T00:28:56.255" v="138" actId="478"/>
          <ac:cxnSpMkLst>
            <pc:docMk/>
            <pc:sldMk cId="4187092663" sldId="291"/>
            <ac:cxnSpMk id="84" creationId="{C2B3A63F-D3D9-4A7D-A9EF-B06EC4E30789}"/>
          </ac:cxnSpMkLst>
        </pc:cxnChg>
        <pc:cxnChg chg="add mod">
          <ac:chgData name="장재원" userId="b213bc0f-c982-47dd-9bd8-285cd774e6aa" providerId="ADAL" clId="{493FCD4E-C1FF-489A-9D7B-1A031E4DF8E2}" dt="2020-06-14T00:32:30.506" v="204" actId="1076"/>
          <ac:cxnSpMkLst>
            <pc:docMk/>
            <pc:sldMk cId="4187092663" sldId="291"/>
            <ac:cxnSpMk id="86" creationId="{B0FCE137-933C-4A5B-979E-C396949CBF1B}"/>
          </ac:cxnSpMkLst>
        </pc:cxnChg>
        <pc:cxnChg chg="add del mod">
          <ac:chgData name="장재원" userId="b213bc0f-c982-47dd-9bd8-285cd774e6aa" providerId="ADAL" clId="{493FCD4E-C1FF-489A-9D7B-1A031E4DF8E2}" dt="2020-06-14T00:29:42.933" v="145" actId="478"/>
          <ac:cxnSpMkLst>
            <pc:docMk/>
            <pc:sldMk cId="4187092663" sldId="291"/>
            <ac:cxnSpMk id="89" creationId="{34A20010-CA99-4BFE-A2E2-6168DABF2C55}"/>
          </ac:cxnSpMkLst>
        </pc:cxnChg>
        <pc:cxnChg chg="add mod">
          <ac:chgData name="장재원" userId="b213bc0f-c982-47dd-9bd8-285cd774e6aa" providerId="ADAL" clId="{493FCD4E-C1FF-489A-9D7B-1A031E4DF8E2}" dt="2020-06-14T00:32:30.506" v="204" actId="1076"/>
          <ac:cxnSpMkLst>
            <pc:docMk/>
            <pc:sldMk cId="4187092663" sldId="291"/>
            <ac:cxnSpMk id="93" creationId="{6A36DC82-108C-4561-A163-8DB683D28E1B}"/>
          </ac:cxnSpMkLst>
        </pc:cxnChg>
        <pc:cxnChg chg="add del mod">
          <ac:chgData name="장재원" userId="b213bc0f-c982-47dd-9bd8-285cd774e6aa" providerId="ADAL" clId="{493FCD4E-C1FF-489A-9D7B-1A031E4DF8E2}" dt="2020-06-14T00:55:15.539" v="781" actId="478"/>
          <ac:cxnSpMkLst>
            <pc:docMk/>
            <pc:sldMk cId="4187092663" sldId="291"/>
            <ac:cxnSpMk id="114" creationId="{47066ACB-67D7-4C91-A0F1-5885263A3029}"/>
          </ac:cxnSpMkLst>
        </pc:cxnChg>
        <pc:cxnChg chg="add del mod">
          <ac:chgData name="장재원" userId="b213bc0f-c982-47dd-9bd8-285cd774e6aa" providerId="ADAL" clId="{493FCD4E-C1FF-489A-9D7B-1A031E4DF8E2}" dt="2020-06-14T00:33:30.706" v="212" actId="478"/>
          <ac:cxnSpMkLst>
            <pc:docMk/>
            <pc:sldMk cId="4187092663" sldId="291"/>
            <ac:cxnSpMk id="117" creationId="{75841E07-5E3A-4A6B-A055-FE6363039DEC}"/>
          </ac:cxnSpMkLst>
        </pc:cxnChg>
        <pc:cxnChg chg="add del mod">
          <ac:chgData name="장재원" userId="b213bc0f-c982-47dd-9bd8-285cd774e6aa" providerId="ADAL" clId="{493FCD4E-C1FF-489A-9D7B-1A031E4DF8E2}" dt="2020-06-14T00:33:45.356" v="217"/>
          <ac:cxnSpMkLst>
            <pc:docMk/>
            <pc:sldMk cId="4187092663" sldId="291"/>
            <ac:cxnSpMk id="122" creationId="{7FB0F501-5816-4989-A3F7-67A5A72AA456}"/>
          </ac:cxnSpMkLst>
        </pc:cxnChg>
        <pc:cxnChg chg="mod">
          <ac:chgData name="장재원" userId="b213bc0f-c982-47dd-9bd8-285cd774e6aa" providerId="ADAL" clId="{493FCD4E-C1FF-489A-9D7B-1A031E4DF8E2}" dt="2020-06-14T00:35:17.506" v="230"/>
          <ac:cxnSpMkLst>
            <pc:docMk/>
            <pc:sldMk cId="4187092663" sldId="291"/>
            <ac:cxnSpMk id="129" creationId="{C27A0128-0AD8-442D-9642-743356B76C82}"/>
          </ac:cxnSpMkLst>
        </pc:cxnChg>
        <pc:cxnChg chg="mod">
          <ac:chgData name="장재원" userId="b213bc0f-c982-47dd-9bd8-285cd774e6aa" providerId="ADAL" clId="{493FCD4E-C1FF-489A-9D7B-1A031E4DF8E2}" dt="2020-06-14T00:45:32.819" v="450" actId="1037"/>
          <ac:cxnSpMkLst>
            <pc:docMk/>
            <pc:sldMk cId="4187092663" sldId="291"/>
            <ac:cxnSpMk id="133" creationId="{EEAFE96A-AC8E-4AC1-B40F-43F4168B97A1}"/>
          </ac:cxnSpMkLst>
        </pc:cxnChg>
        <pc:cxnChg chg="add del mod">
          <ac:chgData name="장재원" userId="b213bc0f-c982-47dd-9bd8-285cd774e6aa" providerId="ADAL" clId="{493FCD4E-C1FF-489A-9D7B-1A031E4DF8E2}" dt="2020-06-14T00:38:10.557" v="340" actId="478"/>
          <ac:cxnSpMkLst>
            <pc:docMk/>
            <pc:sldMk cId="4187092663" sldId="291"/>
            <ac:cxnSpMk id="135" creationId="{05E21814-ED46-4D53-B3F3-A995C823A6A9}"/>
          </ac:cxnSpMkLst>
        </pc:cxnChg>
        <pc:cxnChg chg="add mod">
          <ac:chgData name="장재원" userId="b213bc0f-c982-47dd-9bd8-285cd774e6aa" providerId="ADAL" clId="{493FCD4E-C1FF-489A-9D7B-1A031E4DF8E2}" dt="2020-06-14T00:38:59.594" v="353" actId="692"/>
          <ac:cxnSpMkLst>
            <pc:docMk/>
            <pc:sldMk cId="4187092663" sldId="291"/>
            <ac:cxnSpMk id="139" creationId="{B268CD0A-570D-4A23-9E3E-CD223C80BC26}"/>
          </ac:cxnSpMkLst>
        </pc:cxnChg>
        <pc:cxnChg chg="add del mod">
          <ac:chgData name="장재원" userId="b213bc0f-c982-47dd-9bd8-285cd774e6aa" providerId="ADAL" clId="{493FCD4E-C1FF-489A-9D7B-1A031E4DF8E2}" dt="2020-06-14T00:46:05.364" v="456" actId="478"/>
          <ac:cxnSpMkLst>
            <pc:docMk/>
            <pc:sldMk cId="4187092663" sldId="291"/>
            <ac:cxnSpMk id="148" creationId="{F9467E1F-39BE-40CF-B6CF-6DF320A907EC}"/>
          </ac:cxnSpMkLst>
        </pc:cxnChg>
        <pc:cxnChg chg="add del">
          <ac:chgData name="장재원" userId="b213bc0f-c982-47dd-9bd8-285cd774e6aa" providerId="ADAL" clId="{493FCD4E-C1FF-489A-9D7B-1A031E4DF8E2}" dt="2020-06-14T00:46:04.342" v="455" actId="478"/>
          <ac:cxnSpMkLst>
            <pc:docMk/>
            <pc:sldMk cId="4187092663" sldId="291"/>
            <ac:cxnSpMk id="151" creationId="{82E3E546-6F3C-4AF7-9E52-05854DDECD01}"/>
          </ac:cxnSpMkLst>
        </pc:cxnChg>
        <pc:cxnChg chg="add mod">
          <ac:chgData name="장재원" userId="b213bc0f-c982-47dd-9bd8-285cd774e6aa" providerId="ADAL" clId="{493FCD4E-C1FF-489A-9D7B-1A031E4DF8E2}" dt="2020-06-14T00:46:49.313" v="461" actId="14100"/>
          <ac:cxnSpMkLst>
            <pc:docMk/>
            <pc:sldMk cId="4187092663" sldId="291"/>
            <ac:cxnSpMk id="153" creationId="{D78D4DA4-1073-4D31-B950-6FC61FED9E84}"/>
          </ac:cxnSpMkLst>
        </pc:cxnChg>
        <pc:cxnChg chg="mod">
          <ac:chgData name="장재원" userId="b213bc0f-c982-47dd-9bd8-285cd774e6aa" providerId="ADAL" clId="{493FCD4E-C1FF-489A-9D7B-1A031E4DF8E2}" dt="2020-06-14T00:47:09.400" v="472"/>
          <ac:cxnSpMkLst>
            <pc:docMk/>
            <pc:sldMk cId="4187092663" sldId="291"/>
            <ac:cxnSpMk id="161" creationId="{8BEE41D7-8949-47B0-A751-107DFB579DA0}"/>
          </ac:cxnSpMkLst>
        </pc:cxnChg>
        <pc:cxnChg chg="mod">
          <ac:chgData name="장재원" userId="b213bc0f-c982-47dd-9bd8-285cd774e6aa" providerId="ADAL" clId="{493FCD4E-C1FF-489A-9D7B-1A031E4DF8E2}" dt="2020-06-14T00:47:09.400" v="472"/>
          <ac:cxnSpMkLst>
            <pc:docMk/>
            <pc:sldMk cId="4187092663" sldId="291"/>
            <ac:cxnSpMk id="163" creationId="{F5FEE48E-48AE-4E83-9513-62C1EBBEA0A9}"/>
          </ac:cxnSpMkLst>
        </pc:cxnChg>
        <pc:cxnChg chg="mod">
          <ac:chgData name="장재원" userId="b213bc0f-c982-47dd-9bd8-285cd774e6aa" providerId="ADAL" clId="{493FCD4E-C1FF-489A-9D7B-1A031E4DF8E2}" dt="2020-06-14T00:47:15.902" v="475" actId="571"/>
          <ac:cxnSpMkLst>
            <pc:docMk/>
            <pc:sldMk cId="4187092663" sldId="291"/>
            <ac:cxnSpMk id="170" creationId="{A0D4874E-0A36-45D2-835E-1FF6C3C23AE6}"/>
          </ac:cxnSpMkLst>
        </pc:cxnChg>
        <pc:cxnChg chg="mod">
          <ac:chgData name="장재원" userId="b213bc0f-c982-47dd-9bd8-285cd774e6aa" providerId="ADAL" clId="{493FCD4E-C1FF-489A-9D7B-1A031E4DF8E2}" dt="2020-06-14T00:47:15.902" v="475" actId="571"/>
          <ac:cxnSpMkLst>
            <pc:docMk/>
            <pc:sldMk cId="4187092663" sldId="291"/>
            <ac:cxnSpMk id="172" creationId="{E799385A-7162-4684-ACFE-7DC5B62B23AD}"/>
          </ac:cxnSpMkLst>
        </pc:cxnChg>
        <pc:cxnChg chg="mod">
          <ac:chgData name="장재원" userId="b213bc0f-c982-47dd-9bd8-285cd774e6aa" providerId="ADAL" clId="{493FCD4E-C1FF-489A-9D7B-1A031E4DF8E2}" dt="2020-06-14T00:51:38.036" v="673" actId="571"/>
          <ac:cxnSpMkLst>
            <pc:docMk/>
            <pc:sldMk cId="4187092663" sldId="291"/>
            <ac:cxnSpMk id="178" creationId="{B758A4E1-BFD0-4BBE-ADEE-A491DE004808}"/>
          </ac:cxnSpMkLst>
        </pc:cxnChg>
        <pc:cxnChg chg="del mod">
          <ac:chgData name="장재원" userId="b213bc0f-c982-47dd-9bd8-285cd774e6aa" providerId="ADAL" clId="{493FCD4E-C1FF-489A-9D7B-1A031E4DF8E2}" dt="2020-06-14T00:52:04.096" v="681" actId="478"/>
          <ac:cxnSpMkLst>
            <pc:docMk/>
            <pc:sldMk cId="4187092663" sldId="291"/>
            <ac:cxnSpMk id="180" creationId="{110C2F14-05F7-44B9-B21F-172C1C0D3CAE}"/>
          </ac:cxnSpMkLst>
        </pc:cxnChg>
        <pc:cxnChg chg="add mod">
          <ac:chgData name="장재원" userId="b213bc0f-c982-47dd-9bd8-285cd774e6aa" providerId="ADAL" clId="{493FCD4E-C1FF-489A-9D7B-1A031E4DF8E2}" dt="2020-06-14T01:25:15.905" v="905" actId="14100"/>
          <ac:cxnSpMkLst>
            <pc:docMk/>
            <pc:sldMk cId="4187092663" sldId="291"/>
            <ac:cxnSpMk id="188" creationId="{4825FEC3-4C4D-4180-9C25-10A3C10B3059}"/>
          </ac:cxnSpMkLst>
        </pc:cxnChg>
        <pc:cxnChg chg="add del mod">
          <ac:chgData name="장재원" userId="b213bc0f-c982-47dd-9bd8-285cd774e6aa" providerId="ADAL" clId="{493FCD4E-C1FF-489A-9D7B-1A031E4DF8E2}" dt="2020-06-14T00:53:58.411" v="770"/>
          <ac:cxnSpMkLst>
            <pc:docMk/>
            <pc:sldMk cId="4187092663" sldId="291"/>
            <ac:cxnSpMk id="189" creationId="{D307E894-6FA0-4E5E-8866-F078BE1D00F2}"/>
          </ac:cxnSpMkLst>
        </pc:cxnChg>
        <pc:cxnChg chg="add del mod">
          <ac:chgData name="장재원" userId="b213bc0f-c982-47dd-9bd8-285cd774e6aa" providerId="ADAL" clId="{493FCD4E-C1FF-489A-9D7B-1A031E4DF8E2}" dt="2020-06-14T01:24:41.554" v="895" actId="478"/>
          <ac:cxnSpMkLst>
            <pc:docMk/>
            <pc:sldMk cId="4187092663" sldId="291"/>
            <ac:cxnSpMk id="190" creationId="{5A336562-24EE-4DF8-927F-2708DCA36C49}"/>
          </ac:cxnSpMkLst>
        </pc:cxnChg>
        <pc:cxnChg chg="add mod">
          <ac:chgData name="장재원" userId="b213bc0f-c982-47dd-9bd8-285cd774e6aa" providerId="ADAL" clId="{493FCD4E-C1FF-489A-9D7B-1A031E4DF8E2}" dt="2020-06-14T01:25:29.299" v="908" actId="14100"/>
          <ac:cxnSpMkLst>
            <pc:docMk/>
            <pc:sldMk cId="4187092663" sldId="291"/>
            <ac:cxnSpMk id="198" creationId="{6D4C5A0C-779F-4751-A46F-A3992B2A1C12}"/>
          </ac:cxnSpMkLst>
        </pc:cxnChg>
      </pc:sldChg>
      <pc:sldChg chg="addSp delSp modSp mod modNotesTx">
        <pc:chgData name="장재원" userId="b213bc0f-c982-47dd-9bd8-285cd774e6aa" providerId="ADAL" clId="{493FCD4E-C1FF-489A-9D7B-1A031E4DF8E2}" dt="2020-06-14T04:31:55.626" v="1359" actId="164"/>
        <pc:sldMkLst>
          <pc:docMk/>
          <pc:sldMk cId="227426457" sldId="292"/>
        </pc:sldMkLst>
        <pc:spChg chg="add mod">
          <ac:chgData name="장재원" userId="b213bc0f-c982-47dd-9bd8-285cd774e6aa" providerId="ADAL" clId="{493FCD4E-C1FF-489A-9D7B-1A031E4DF8E2}" dt="2020-06-14T04:31:55.626" v="1359" actId="164"/>
          <ac:spMkLst>
            <pc:docMk/>
            <pc:sldMk cId="227426457" sldId="292"/>
            <ac:spMk id="8" creationId="{855A8952-0FB7-4BD3-AD00-3E4A4FD012A3}"/>
          </ac:spMkLst>
        </pc:spChg>
        <pc:spChg chg="add mod">
          <ac:chgData name="장재원" userId="b213bc0f-c982-47dd-9bd8-285cd774e6aa" providerId="ADAL" clId="{493FCD4E-C1FF-489A-9D7B-1A031E4DF8E2}" dt="2020-06-14T04:31:55.626" v="1359" actId="164"/>
          <ac:spMkLst>
            <pc:docMk/>
            <pc:sldMk cId="227426457" sldId="292"/>
            <ac:spMk id="30" creationId="{AA4B3469-6948-43C8-83DB-F981C92879B4}"/>
          </ac:spMkLst>
        </pc:spChg>
        <pc:spChg chg="mod">
          <ac:chgData name="장재원" userId="b213bc0f-c982-47dd-9bd8-285cd774e6aa" providerId="ADAL" clId="{493FCD4E-C1FF-489A-9D7B-1A031E4DF8E2}" dt="2020-06-14T03:32:59.234" v="1272" actId="20577"/>
          <ac:spMkLst>
            <pc:docMk/>
            <pc:sldMk cId="227426457" sldId="292"/>
            <ac:spMk id="38" creationId="{00000000-0000-0000-0000-000000000000}"/>
          </ac:spMkLst>
        </pc:spChg>
        <pc:grpChg chg="add mod">
          <ac:chgData name="장재원" userId="b213bc0f-c982-47dd-9bd8-285cd774e6aa" providerId="ADAL" clId="{493FCD4E-C1FF-489A-9D7B-1A031E4DF8E2}" dt="2020-06-14T04:31:55.626" v="1359" actId="164"/>
          <ac:grpSpMkLst>
            <pc:docMk/>
            <pc:sldMk cId="227426457" sldId="292"/>
            <ac:grpSpMk id="13" creationId="{D1C6E8FD-0065-40F7-898F-AB7BF4160877}"/>
          </ac:grpSpMkLst>
        </pc:grpChg>
        <pc:picChg chg="add mod">
          <ac:chgData name="장재원" userId="b213bc0f-c982-47dd-9bd8-285cd774e6aa" providerId="ADAL" clId="{493FCD4E-C1FF-489A-9D7B-1A031E4DF8E2}" dt="2020-06-14T04:31:55.626" v="1359" actId="164"/>
          <ac:picMkLst>
            <pc:docMk/>
            <pc:sldMk cId="227426457" sldId="292"/>
            <ac:picMk id="3" creationId="{E4532189-7099-4851-AADC-39B69D7FDA1E}"/>
          </ac:picMkLst>
        </pc:picChg>
        <pc:picChg chg="add del mod">
          <ac:chgData name="장재원" userId="b213bc0f-c982-47dd-9bd8-285cd774e6aa" providerId="ADAL" clId="{493FCD4E-C1FF-489A-9D7B-1A031E4DF8E2}" dt="2020-06-14T03:24:51.365" v="1172" actId="478"/>
          <ac:picMkLst>
            <pc:docMk/>
            <pc:sldMk cId="227426457" sldId="292"/>
            <ac:picMk id="7" creationId="{189C9E1B-F374-4CB1-B63D-9F191F84AF00}"/>
          </ac:picMkLst>
        </pc:picChg>
        <pc:picChg chg="add del mod">
          <ac:chgData name="장재원" userId="b213bc0f-c982-47dd-9bd8-285cd774e6aa" providerId="ADAL" clId="{493FCD4E-C1FF-489A-9D7B-1A031E4DF8E2}" dt="2020-06-14T04:27:53.435" v="1303" actId="478"/>
          <ac:picMkLst>
            <pc:docMk/>
            <pc:sldMk cId="227426457" sldId="292"/>
            <ac:picMk id="9" creationId="{F1E5E6E6-87AB-40A5-9374-A5A4C2FCC8DB}"/>
          </ac:picMkLst>
        </pc:picChg>
        <pc:picChg chg="add mod">
          <ac:chgData name="장재원" userId="b213bc0f-c982-47dd-9bd8-285cd774e6aa" providerId="ADAL" clId="{493FCD4E-C1FF-489A-9D7B-1A031E4DF8E2}" dt="2020-06-14T04:31:55.626" v="1359" actId="164"/>
          <ac:picMkLst>
            <pc:docMk/>
            <pc:sldMk cId="227426457" sldId="292"/>
            <ac:picMk id="10" creationId="{CBB81B86-C199-48DB-BE21-8C8DE9E343A4}"/>
          </ac:picMkLst>
        </pc:picChg>
        <pc:picChg chg="add del">
          <ac:chgData name="장재원" userId="b213bc0f-c982-47dd-9bd8-285cd774e6aa" providerId="ADAL" clId="{493FCD4E-C1FF-489A-9D7B-1A031E4DF8E2}" dt="2020-06-14T04:28:37.274" v="1311"/>
          <ac:picMkLst>
            <pc:docMk/>
            <pc:sldMk cId="227426457" sldId="292"/>
            <ac:picMk id="11" creationId="{82852C3F-C019-454E-BF6F-F18582978DD7}"/>
          </ac:picMkLst>
        </pc:picChg>
        <pc:picChg chg="add mod">
          <ac:chgData name="장재원" userId="b213bc0f-c982-47dd-9bd8-285cd774e6aa" providerId="ADAL" clId="{493FCD4E-C1FF-489A-9D7B-1A031E4DF8E2}" dt="2020-06-14T04:31:55.626" v="1359" actId="164"/>
          <ac:picMkLst>
            <pc:docMk/>
            <pc:sldMk cId="227426457" sldId="292"/>
            <ac:picMk id="12" creationId="{ECD2410D-00D8-4BD9-B937-48484063430F}"/>
          </ac:picMkLst>
        </pc:picChg>
      </pc:sldChg>
      <pc:sldChg chg="modSp del mod">
        <pc:chgData name="장재원" userId="b213bc0f-c982-47dd-9bd8-285cd774e6aa" providerId="ADAL" clId="{493FCD4E-C1FF-489A-9D7B-1A031E4DF8E2}" dt="2020-06-14T02:17:19.357" v="1038" actId="47"/>
        <pc:sldMkLst>
          <pc:docMk/>
          <pc:sldMk cId="4008581131" sldId="293"/>
        </pc:sldMkLst>
        <pc:spChg chg="mod">
          <ac:chgData name="장재원" userId="b213bc0f-c982-47dd-9bd8-285cd774e6aa" providerId="ADAL" clId="{493FCD4E-C1FF-489A-9D7B-1A031E4DF8E2}" dt="2020-06-14T01:48:44.950" v="975" actId="114"/>
          <ac:spMkLst>
            <pc:docMk/>
            <pc:sldMk cId="4008581131" sldId="293"/>
            <ac:spMk id="30" creationId="{D95B318D-99EF-46FC-9986-FC046F6321A2}"/>
          </ac:spMkLst>
        </pc:spChg>
      </pc:sldChg>
      <pc:sldChg chg="modSp del mod modNotesTx">
        <pc:chgData name="장재원" userId="b213bc0f-c982-47dd-9bd8-285cd774e6aa" providerId="ADAL" clId="{493FCD4E-C1FF-489A-9D7B-1A031E4DF8E2}" dt="2020-06-14T04:35:05.750" v="1360" actId="47"/>
        <pc:sldMkLst>
          <pc:docMk/>
          <pc:sldMk cId="1930926503" sldId="294"/>
        </pc:sldMkLst>
        <pc:spChg chg="mod">
          <ac:chgData name="장재원" userId="b213bc0f-c982-47dd-9bd8-285cd774e6aa" providerId="ADAL" clId="{493FCD4E-C1FF-489A-9D7B-1A031E4DF8E2}" dt="2020-06-14T01:48:48.626" v="976" actId="114"/>
          <ac:spMkLst>
            <pc:docMk/>
            <pc:sldMk cId="1930926503" sldId="294"/>
            <ac:spMk id="30" creationId="{D95B318D-99EF-46FC-9986-FC046F6321A2}"/>
          </ac:spMkLst>
        </pc:spChg>
      </pc:sldChg>
      <pc:sldChg chg="addSp delSp modSp add mod">
        <pc:chgData name="장재원" userId="b213bc0f-c982-47dd-9bd8-285cd774e6aa" providerId="ADAL" clId="{493FCD4E-C1FF-489A-9D7B-1A031E4DF8E2}" dt="2020-06-14T03:18:53.721" v="1162" actId="20577"/>
        <pc:sldMkLst>
          <pc:docMk/>
          <pc:sldMk cId="942691308" sldId="295"/>
        </pc:sldMkLst>
        <pc:spChg chg="add mod">
          <ac:chgData name="장재원" userId="b213bc0f-c982-47dd-9bd8-285cd774e6aa" providerId="ADAL" clId="{493FCD4E-C1FF-489A-9D7B-1A031E4DF8E2}" dt="2020-06-14T03:16:16.509" v="1137" actId="1076"/>
          <ac:spMkLst>
            <pc:docMk/>
            <pc:sldMk cId="942691308" sldId="295"/>
            <ac:spMk id="35" creationId="{72B33607-7799-48BD-A2FA-FF9229C7608B}"/>
          </ac:spMkLst>
        </pc:spChg>
        <pc:spChg chg="mod">
          <ac:chgData name="장재원" userId="b213bc0f-c982-47dd-9bd8-285cd774e6aa" providerId="ADAL" clId="{493FCD4E-C1FF-489A-9D7B-1A031E4DF8E2}" dt="2020-06-14T03:18:53.721" v="1162" actId="20577"/>
          <ac:spMkLst>
            <pc:docMk/>
            <pc:sldMk cId="942691308" sldId="295"/>
            <ac:spMk id="38" creationId="{00000000-0000-0000-0000-000000000000}"/>
          </ac:spMkLst>
        </pc:spChg>
        <pc:spChg chg="add mod">
          <ac:chgData name="장재원" userId="b213bc0f-c982-47dd-9bd8-285cd774e6aa" providerId="ADAL" clId="{493FCD4E-C1FF-489A-9D7B-1A031E4DF8E2}" dt="2020-06-14T03:16:16.509" v="1137" actId="1076"/>
          <ac:spMkLst>
            <pc:docMk/>
            <pc:sldMk cId="942691308" sldId="295"/>
            <ac:spMk id="41" creationId="{ADB297DD-1BC7-433E-B3F0-BEEAC0268B41}"/>
          </ac:spMkLst>
        </pc:spChg>
        <pc:picChg chg="del">
          <ac:chgData name="장재원" userId="b213bc0f-c982-47dd-9bd8-285cd774e6aa" providerId="ADAL" clId="{493FCD4E-C1FF-489A-9D7B-1A031E4DF8E2}" dt="2020-06-14T03:13:25.827" v="1086" actId="478"/>
          <ac:picMkLst>
            <pc:docMk/>
            <pc:sldMk cId="942691308" sldId="295"/>
            <ac:picMk id="2" creationId="{41BBD57C-B194-4304-97DC-1F8A24176350}"/>
          </ac:picMkLst>
        </pc:picChg>
        <pc:picChg chg="del">
          <ac:chgData name="장재원" userId="b213bc0f-c982-47dd-9bd8-285cd774e6aa" providerId="ADAL" clId="{493FCD4E-C1FF-489A-9D7B-1A031E4DF8E2}" dt="2020-06-14T03:13:25.152" v="1085" actId="478"/>
          <ac:picMkLst>
            <pc:docMk/>
            <pc:sldMk cId="942691308" sldId="295"/>
            <ac:picMk id="3" creationId="{00AF8A60-31CF-4226-9D1D-316DE16CDB5D}"/>
          </ac:picMkLst>
        </pc:picChg>
        <pc:picChg chg="add mod">
          <ac:chgData name="장재원" userId="b213bc0f-c982-47dd-9bd8-285cd774e6aa" providerId="ADAL" clId="{493FCD4E-C1FF-489A-9D7B-1A031E4DF8E2}" dt="2020-06-14T03:15:58.804" v="1135" actId="1076"/>
          <ac:picMkLst>
            <pc:docMk/>
            <pc:sldMk cId="942691308" sldId="295"/>
            <ac:picMk id="30" creationId="{51D96654-3884-42C5-BDE2-AB7A22D3EB7A}"/>
          </ac:picMkLst>
        </pc:picChg>
        <pc:picChg chg="del">
          <ac:chgData name="장재원" userId="b213bc0f-c982-47dd-9bd8-285cd774e6aa" providerId="ADAL" clId="{493FCD4E-C1FF-489A-9D7B-1A031E4DF8E2}" dt="2020-06-14T03:13:28.091" v="1089" actId="478"/>
          <ac:picMkLst>
            <pc:docMk/>
            <pc:sldMk cId="942691308" sldId="295"/>
            <ac:picMk id="31" creationId="{4397FC8F-89B7-4D2E-9EAA-B8D578EFCA53}"/>
          </ac:picMkLst>
        </pc:picChg>
        <pc:picChg chg="add mod">
          <ac:chgData name="장재원" userId="b213bc0f-c982-47dd-9bd8-285cd774e6aa" providerId="ADAL" clId="{493FCD4E-C1FF-489A-9D7B-1A031E4DF8E2}" dt="2020-06-14T03:16:08.416" v="1136" actId="1076"/>
          <ac:picMkLst>
            <pc:docMk/>
            <pc:sldMk cId="942691308" sldId="295"/>
            <ac:picMk id="33" creationId="{F93E2D40-D08F-44B5-A96F-A00B0F6CB78F}"/>
          </ac:picMkLst>
        </pc:picChg>
        <pc:cxnChg chg="del">
          <ac:chgData name="장재원" userId="b213bc0f-c982-47dd-9bd8-285cd774e6aa" providerId="ADAL" clId="{493FCD4E-C1FF-489A-9D7B-1A031E4DF8E2}" dt="2020-06-14T03:13:26.604" v="1087" actId="478"/>
          <ac:cxnSpMkLst>
            <pc:docMk/>
            <pc:sldMk cId="942691308" sldId="295"/>
            <ac:cxnSpMk id="13" creationId="{4061DF3F-B7D1-41CA-A9AF-67559998B365}"/>
          </ac:cxnSpMkLst>
        </pc:cxnChg>
        <pc:cxnChg chg="del">
          <ac:chgData name="장재원" userId="b213bc0f-c982-47dd-9bd8-285cd774e6aa" providerId="ADAL" clId="{493FCD4E-C1FF-489A-9D7B-1A031E4DF8E2}" dt="2020-06-14T03:13:27.565" v="1088" actId="478"/>
          <ac:cxnSpMkLst>
            <pc:docMk/>
            <pc:sldMk cId="942691308" sldId="295"/>
            <ac:cxnSpMk id="40" creationId="{7A851BD7-206D-4034-A079-E123F687EDB7}"/>
          </ac:cxnSpMkLst>
        </pc:cxnChg>
      </pc:sldChg>
      <pc:sldChg chg="addSp delSp modSp add mod">
        <pc:chgData name="장재원" userId="b213bc0f-c982-47dd-9bd8-285cd774e6aa" providerId="ADAL" clId="{493FCD4E-C1FF-489A-9D7B-1A031E4DF8E2}" dt="2020-06-14T04:31:49.344" v="1358" actId="164"/>
        <pc:sldMkLst>
          <pc:docMk/>
          <pc:sldMk cId="778463824" sldId="296"/>
        </pc:sldMkLst>
        <pc:spChg chg="mod">
          <ac:chgData name="장재원" userId="b213bc0f-c982-47dd-9bd8-285cd774e6aa" providerId="ADAL" clId="{493FCD4E-C1FF-489A-9D7B-1A031E4DF8E2}" dt="2020-06-14T04:31:49.344" v="1358" actId="164"/>
          <ac:spMkLst>
            <pc:docMk/>
            <pc:sldMk cId="778463824" sldId="296"/>
            <ac:spMk id="8" creationId="{855A8952-0FB7-4BD3-AD00-3E4A4FD012A3}"/>
          </ac:spMkLst>
        </pc:spChg>
        <pc:spChg chg="mod">
          <ac:chgData name="장재원" userId="b213bc0f-c982-47dd-9bd8-285cd774e6aa" providerId="ADAL" clId="{493FCD4E-C1FF-489A-9D7B-1A031E4DF8E2}" dt="2020-06-14T04:31:49.344" v="1358" actId="164"/>
          <ac:spMkLst>
            <pc:docMk/>
            <pc:sldMk cId="778463824" sldId="296"/>
            <ac:spMk id="30" creationId="{AA4B3469-6948-43C8-83DB-F981C92879B4}"/>
          </ac:spMkLst>
        </pc:spChg>
        <pc:spChg chg="add mod">
          <ac:chgData name="장재원" userId="b213bc0f-c982-47dd-9bd8-285cd774e6aa" providerId="ADAL" clId="{493FCD4E-C1FF-489A-9D7B-1A031E4DF8E2}" dt="2020-06-14T04:31:49.344" v="1358" actId="164"/>
          <ac:spMkLst>
            <pc:docMk/>
            <pc:sldMk cId="778463824" sldId="296"/>
            <ac:spMk id="31" creationId="{28C790C3-49D1-4B20-A705-D07020618CE6}"/>
          </ac:spMkLst>
        </pc:spChg>
        <pc:spChg chg="mod">
          <ac:chgData name="장재원" userId="b213bc0f-c982-47dd-9bd8-285cd774e6aa" providerId="ADAL" clId="{493FCD4E-C1FF-489A-9D7B-1A031E4DF8E2}" dt="2020-06-14T03:32:53.061" v="1271" actId="20577"/>
          <ac:spMkLst>
            <pc:docMk/>
            <pc:sldMk cId="778463824" sldId="296"/>
            <ac:spMk id="38" creationId="{00000000-0000-0000-0000-000000000000}"/>
          </ac:spMkLst>
        </pc:spChg>
        <pc:grpChg chg="add del mod">
          <ac:chgData name="장재원" userId="b213bc0f-c982-47dd-9bd8-285cd774e6aa" providerId="ADAL" clId="{493FCD4E-C1FF-489A-9D7B-1A031E4DF8E2}" dt="2020-06-14T04:30:11.781" v="1337" actId="165"/>
          <ac:grpSpMkLst>
            <pc:docMk/>
            <pc:sldMk cId="778463824" sldId="296"/>
            <ac:grpSpMk id="10" creationId="{61D77316-4854-4E89-9689-C604471853F5}"/>
          </ac:grpSpMkLst>
        </pc:grpChg>
        <pc:grpChg chg="add mod">
          <ac:chgData name="장재원" userId="b213bc0f-c982-47dd-9bd8-285cd774e6aa" providerId="ADAL" clId="{493FCD4E-C1FF-489A-9D7B-1A031E4DF8E2}" dt="2020-06-14T04:31:49.344" v="1358" actId="164"/>
          <ac:grpSpMkLst>
            <pc:docMk/>
            <pc:sldMk cId="778463824" sldId="296"/>
            <ac:grpSpMk id="14" creationId="{318B7334-345B-45FD-81F6-8B33FACB6A9B}"/>
          </ac:grpSpMkLst>
        </pc:grpChg>
        <pc:picChg chg="add del mod topLvl">
          <ac:chgData name="장재원" userId="b213bc0f-c982-47dd-9bd8-285cd774e6aa" providerId="ADAL" clId="{493FCD4E-C1FF-489A-9D7B-1A031E4DF8E2}" dt="2020-06-14T04:30:28.649" v="1343" actId="478"/>
          <ac:picMkLst>
            <pc:docMk/>
            <pc:sldMk cId="778463824" sldId="296"/>
            <ac:picMk id="2" creationId="{542AC41C-8C8D-41FC-BF55-DD717E117AEC}"/>
          </ac:picMkLst>
        </pc:picChg>
        <pc:picChg chg="del">
          <ac:chgData name="장재원" userId="b213bc0f-c982-47dd-9bd8-285cd774e6aa" providerId="ADAL" clId="{493FCD4E-C1FF-489A-9D7B-1A031E4DF8E2}" dt="2020-06-14T03:23:41.297" v="1164" actId="478"/>
          <ac:picMkLst>
            <pc:docMk/>
            <pc:sldMk cId="778463824" sldId="296"/>
            <ac:picMk id="3" creationId="{E4532189-7099-4851-AADC-39B69D7FDA1E}"/>
          </ac:picMkLst>
        </pc:picChg>
        <pc:picChg chg="add del mod topLvl">
          <ac:chgData name="장재원" userId="b213bc0f-c982-47dd-9bd8-285cd774e6aa" providerId="ADAL" clId="{493FCD4E-C1FF-489A-9D7B-1A031E4DF8E2}" dt="2020-06-14T04:30:23.593" v="1341" actId="478"/>
          <ac:picMkLst>
            <pc:docMk/>
            <pc:sldMk cId="778463824" sldId="296"/>
            <ac:picMk id="4" creationId="{DBD4D8B0-CD1B-4E66-ABCA-5BB91577969D}"/>
          </ac:picMkLst>
        </pc:picChg>
        <pc:picChg chg="del">
          <ac:chgData name="장재원" userId="b213bc0f-c982-47dd-9bd8-285cd774e6aa" providerId="ADAL" clId="{493FCD4E-C1FF-489A-9D7B-1A031E4DF8E2}" dt="2020-06-14T03:23:44.218" v="1166" actId="478"/>
          <ac:picMkLst>
            <pc:docMk/>
            <pc:sldMk cId="778463824" sldId="296"/>
            <ac:picMk id="7" creationId="{189C9E1B-F374-4CB1-B63D-9F191F84AF00}"/>
          </ac:picMkLst>
        </pc:picChg>
        <pc:picChg chg="add del mod topLvl">
          <ac:chgData name="장재원" userId="b213bc0f-c982-47dd-9bd8-285cd774e6aa" providerId="ADAL" clId="{493FCD4E-C1FF-489A-9D7B-1A031E4DF8E2}" dt="2020-06-14T04:31:11.891" v="1351" actId="478"/>
          <ac:picMkLst>
            <pc:docMk/>
            <pc:sldMk cId="778463824" sldId="296"/>
            <ac:picMk id="9" creationId="{25515281-FAFC-4682-8884-9B80EE1E0FB4}"/>
          </ac:picMkLst>
        </pc:picChg>
        <pc:picChg chg="add mod">
          <ac:chgData name="장재원" userId="b213bc0f-c982-47dd-9bd8-285cd774e6aa" providerId="ADAL" clId="{493FCD4E-C1FF-489A-9D7B-1A031E4DF8E2}" dt="2020-06-14T04:31:49.344" v="1358" actId="164"/>
          <ac:picMkLst>
            <pc:docMk/>
            <pc:sldMk cId="778463824" sldId="296"/>
            <ac:picMk id="11" creationId="{DC054816-3F18-44C3-A5B1-AC9467499CFC}"/>
          </ac:picMkLst>
        </pc:picChg>
        <pc:picChg chg="add mod">
          <ac:chgData name="장재원" userId="b213bc0f-c982-47dd-9bd8-285cd774e6aa" providerId="ADAL" clId="{493FCD4E-C1FF-489A-9D7B-1A031E4DF8E2}" dt="2020-06-14T04:31:49.344" v="1358" actId="164"/>
          <ac:picMkLst>
            <pc:docMk/>
            <pc:sldMk cId="778463824" sldId="296"/>
            <ac:picMk id="12" creationId="{E312D8FB-86B4-4388-BC5F-D0492DF57AAC}"/>
          </ac:picMkLst>
        </pc:picChg>
        <pc:picChg chg="add mod">
          <ac:chgData name="장재원" userId="b213bc0f-c982-47dd-9bd8-285cd774e6aa" providerId="ADAL" clId="{493FCD4E-C1FF-489A-9D7B-1A031E4DF8E2}" dt="2020-06-14T04:31:49.344" v="1358" actId="164"/>
          <ac:picMkLst>
            <pc:docMk/>
            <pc:sldMk cId="778463824" sldId="296"/>
            <ac:picMk id="13" creationId="{83F5CE4B-AA14-4F12-B480-7EAEFE7FDA68}"/>
          </ac:picMkLst>
        </pc:picChg>
      </pc:sldChg>
      <pc:sldChg chg="addSp delSp modSp add mod delAnim modAnim">
        <pc:chgData name="장재원" userId="b213bc0f-c982-47dd-9bd8-285cd774e6aa" providerId="ADAL" clId="{493FCD4E-C1FF-489A-9D7B-1A031E4DF8E2}" dt="2020-06-14T05:09:53.966" v="1388" actId="478"/>
        <pc:sldMkLst>
          <pc:docMk/>
          <pc:sldMk cId="936519176" sldId="297"/>
        </pc:sldMkLst>
        <pc:spChg chg="mod">
          <ac:chgData name="장재원" userId="b213bc0f-c982-47dd-9bd8-285cd774e6aa" providerId="ADAL" clId="{493FCD4E-C1FF-489A-9D7B-1A031E4DF8E2}" dt="2020-06-14T04:55:49.050" v="1376" actId="20577"/>
          <ac:spMkLst>
            <pc:docMk/>
            <pc:sldMk cId="936519176" sldId="297"/>
            <ac:spMk id="38" creationId="{00000000-0000-0000-0000-000000000000}"/>
          </ac:spMkLst>
        </pc:spChg>
        <pc:grpChg chg="del">
          <ac:chgData name="장재원" userId="b213bc0f-c982-47dd-9bd8-285cd774e6aa" providerId="ADAL" clId="{493FCD4E-C1FF-489A-9D7B-1A031E4DF8E2}" dt="2020-06-14T04:55:51.077" v="1377" actId="478"/>
          <ac:grpSpMkLst>
            <pc:docMk/>
            <pc:sldMk cId="936519176" sldId="297"/>
            <ac:grpSpMk id="14" creationId="{318B7334-345B-45FD-81F6-8B33FACB6A9B}"/>
          </ac:grpSpMkLst>
        </pc:grpChg>
        <pc:picChg chg="add del mod">
          <ac:chgData name="장재원" userId="b213bc0f-c982-47dd-9bd8-285cd774e6aa" providerId="ADAL" clId="{493FCD4E-C1FF-489A-9D7B-1A031E4DF8E2}" dt="2020-06-14T05:09:53.966" v="1388" actId="478"/>
          <ac:picMkLst>
            <pc:docMk/>
            <pc:sldMk cId="936519176" sldId="297"/>
            <ac:picMk id="2" creationId="{36460770-15AB-466D-AB19-63177AEB22E9}"/>
          </ac:picMkLst>
        </pc:picChg>
      </pc:sldChg>
    </pc:docChg>
  </pc:docChgLst>
  <pc:docChgLst>
    <pc:chgData name="장재원" userId="b213bc0f-c982-47dd-9bd8-285cd774e6aa" providerId="ADAL" clId="{A9E2A9E5-7B85-4003-ACB8-B82031741CE7}"/>
    <pc:docChg chg="modSld">
      <pc:chgData name="장재원" userId="b213bc0f-c982-47dd-9bd8-285cd774e6aa" providerId="ADAL" clId="{A9E2A9E5-7B85-4003-ACB8-B82031741CE7}" dt="2020-06-14T05:18:57.930" v="0"/>
      <pc:docMkLst>
        <pc:docMk/>
      </pc:docMkLst>
      <pc:sldChg chg="addSp modSp modAnim">
        <pc:chgData name="장재원" userId="b213bc0f-c982-47dd-9bd8-285cd774e6aa" providerId="ADAL" clId="{A9E2A9E5-7B85-4003-ACB8-B82031741CE7}" dt="2020-06-14T05:18:57.930" v="0"/>
        <pc:sldMkLst>
          <pc:docMk/>
          <pc:sldMk cId="936519176" sldId="297"/>
        </pc:sldMkLst>
        <pc:picChg chg="add mod">
          <ac:chgData name="장재원" userId="b213bc0f-c982-47dd-9bd8-285cd774e6aa" providerId="ADAL" clId="{A9E2A9E5-7B85-4003-ACB8-B82031741CE7}" dt="2020-06-14T05:18:57.930" v="0"/>
          <ac:picMkLst>
            <pc:docMk/>
            <pc:sldMk cId="936519176" sldId="297"/>
            <ac:picMk id="2" creationId="{56DA1AFA-2F0C-47C3-933B-9EB6DFA0E85A}"/>
          </ac:picMkLst>
        </pc:picChg>
      </pc:sldChg>
    </pc:docChg>
  </pc:docChgLst>
  <pc:docChgLst>
    <pc:chgData name="장재원" userId="b213bc0f-c982-47dd-9bd8-285cd774e6aa" providerId="ADAL" clId="{93E0DC15-541A-4436-9F67-7B030706EE6E}"/>
    <pc:docChg chg="undo redo custSel addSld delSld modSld sldOrd">
      <pc:chgData name="장재원" userId="b213bc0f-c982-47dd-9bd8-285cd774e6aa" providerId="ADAL" clId="{93E0DC15-541A-4436-9F67-7B030706EE6E}" dt="2020-06-13T23:52:36.065" v="3115"/>
      <pc:docMkLst>
        <pc:docMk/>
      </pc:docMkLst>
      <pc:sldChg chg="modSp mod">
        <pc:chgData name="장재원" userId="b213bc0f-c982-47dd-9bd8-285cd774e6aa" providerId="ADAL" clId="{93E0DC15-541A-4436-9F67-7B030706EE6E}" dt="2020-06-13T21:33:06.995" v="234" actId="20577"/>
        <pc:sldMkLst>
          <pc:docMk/>
          <pc:sldMk cId="3460452075" sldId="257"/>
        </pc:sldMkLst>
        <pc:spChg chg="mod">
          <ac:chgData name="장재원" userId="b213bc0f-c982-47dd-9bd8-285cd774e6aa" providerId="ADAL" clId="{93E0DC15-541A-4436-9F67-7B030706EE6E}" dt="2020-06-13T21:33:04.476" v="231" actId="20577"/>
          <ac:spMkLst>
            <pc:docMk/>
            <pc:sldMk cId="3460452075" sldId="257"/>
            <ac:spMk id="58" creationId="{00000000-0000-0000-0000-000000000000}"/>
          </ac:spMkLst>
        </pc:spChg>
        <pc:spChg chg="mod">
          <ac:chgData name="장재원" userId="b213bc0f-c982-47dd-9bd8-285cd774e6aa" providerId="ADAL" clId="{93E0DC15-541A-4436-9F67-7B030706EE6E}" dt="2020-06-13T21:33:05.636" v="232" actId="20577"/>
          <ac:spMkLst>
            <pc:docMk/>
            <pc:sldMk cId="3460452075" sldId="257"/>
            <ac:spMk id="60" creationId="{00000000-0000-0000-0000-000000000000}"/>
          </ac:spMkLst>
        </pc:spChg>
        <pc:spChg chg="mod">
          <ac:chgData name="장재원" userId="b213bc0f-c982-47dd-9bd8-285cd774e6aa" providerId="ADAL" clId="{93E0DC15-541A-4436-9F67-7B030706EE6E}" dt="2020-06-13T21:33:06.317" v="233" actId="20577"/>
          <ac:spMkLst>
            <pc:docMk/>
            <pc:sldMk cId="3460452075" sldId="257"/>
            <ac:spMk id="75" creationId="{00000000-0000-0000-0000-000000000000}"/>
          </ac:spMkLst>
        </pc:spChg>
        <pc:spChg chg="mod">
          <ac:chgData name="장재원" userId="b213bc0f-c982-47dd-9bd8-285cd774e6aa" providerId="ADAL" clId="{93E0DC15-541A-4436-9F67-7B030706EE6E}" dt="2020-06-13T21:33:06.995" v="234" actId="20577"/>
          <ac:spMkLst>
            <pc:docMk/>
            <pc:sldMk cId="3460452075" sldId="257"/>
            <ac:spMk id="76" creationId="{00000000-0000-0000-0000-000000000000}"/>
          </ac:spMkLst>
        </pc:spChg>
      </pc:sldChg>
      <pc:sldChg chg="del">
        <pc:chgData name="장재원" userId="b213bc0f-c982-47dd-9bd8-285cd774e6aa" providerId="ADAL" clId="{93E0DC15-541A-4436-9F67-7B030706EE6E}" dt="2020-06-13T21:33:20.531" v="235" actId="47"/>
        <pc:sldMkLst>
          <pc:docMk/>
          <pc:sldMk cId="2847148832" sldId="258"/>
        </pc:sldMkLst>
      </pc:sldChg>
      <pc:sldChg chg="addSp delSp modSp del mod ord">
        <pc:chgData name="장재원" userId="b213bc0f-c982-47dd-9bd8-285cd774e6aa" providerId="ADAL" clId="{93E0DC15-541A-4436-9F67-7B030706EE6E}" dt="2020-06-13T23:22:26.706" v="2554" actId="47"/>
        <pc:sldMkLst>
          <pc:docMk/>
          <pc:sldMk cId="1880002062" sldId="262"/>
        </pc:sldMkLst>
        <pc:spChg chg="del mod">
          <ac:chgData name="장재원" userId="b213bc0f-c982-47dd-9bd8-285cd774e6aa" providerId="ADAL" clId="{93E0DC15-541A-4436-9F67-7B030706EE6E}" dt="2020-06-13T23:21:51.348" v="2544" actId="478"/>
          <ac:spMkLst>
            <pc:docMk/>
            <pc:sldMk cId="1880002062" sldId="262"/>
            <ac:spMk id="5" creationId="{00000000-0000-0000-0000-000000000000}"/>
          </ac:spMkLst>
        </pc:spChg>
        <pc:spChg chg="add mod">
          <ac:chgData name="장재원" userId="b213bc0f-c982-47dd-9bd8-285cd774e6aa" providerId="ADAL" clId="{93E0DC15-541A-4436-9F67-7B030706EE6E}" dt="2020-06-13T21:55:59.360" v="851"/>
          <ac:spMkLst>
            <pc:docMk/>
            <pc:sldMk cId="1880002062" sldId="262"/>
            <ac:spMk id="35" creationId="{D42E642B-AAFE-4FB5-B4BD-34A466707F42}"/>
          </ac:spMkLst>
        </pc:spChg>
        <pc:spChg chg="del mod">
          <ac:chgData name="장재원" userId="b213bc0f-c982-47dd-9bd8-285cd774e6aa" providerId="ADAL" clId="{93E0DC15-541A-4436-9F67-7B030706EE6E}" dt="2020-06-13T23:21:53.082" v="2546" actId="478"/>
          <ac:spMkLst>
            <pc:docMk/>
            <pc:sldMk cId="1880002062" sldId="262"/>
            <ac:spMk id="36" creationId="{00000000-0000-0000-0000-000000000000}"/>
          </ac:spMkLst>
        </pc:spChg>
        <pc:spChg chg="add del mod ord">
          <ac:chgData name="장재원" userId="b213bc0f-c982-47dd-9bd8-285cd774e6aa" providerId="ADAL" clId="{93E0DC15-541A-4436-9F67-7B030706EE6E}" dt="2020-06-13T23:21:02.130" v="2537"/>
          <ac:spMkLst>
            <pc:docMk/>
            <pc:sldMk cId="1880002062" sldId="262"/>
            <ac:spMk id="37" creationId="{C48F1FD7-5ACA-4A5D-B11A-510542004867}"/>
          </ac:spMkLst>
        </pc:spChg>
        <pc:spChg chg="del mod">
          <ac:chgData name="장재원" userId="b213bc0f-c982-47dd-9bd8-285cd774e6aa" providerId="ADAL" clId="{93E0DC15-541A-4436-9F67-7B030706EE6E}" dt="2020-06-13T23:22:00.794" v="2548" actId="478"/>
          <ac:spMkLst>
            <pc:docMk/>
            <pc:sldMk cId="1880002062" sldId="262"/>
            <ac:spMk id="38" creationId="{00000000-0000-0000-0000-000000000000}"/>
          </ac:spMkLst>
        </pc:spChg>
        <pc:spChg chg="mod">
          <ac:chgData name="장재원" userId="b213bc0f-c982-47dd-9bd8-285cd774e6aa" providerId="ADAL" clId="{93E0DC15-541A-4436-9F67-7B030706EE6E}" dt="2020-06-13T23:21:46.552" v="2541" actId="113"/>
          <ac:spMkLst>
            <pc:docMk/>
            <pc:sldMk cId="1880002062" sldId="262"/>
            <ac:spMk id="48" creationId="{AAF1C1EE-1CC6-40E4-8D9F-A1F0B3903ACB}"/>
          </ac:spMkLst>
        </pc:spChg>
        <pc:spChg chg="del mod">
          <ac:chgData name="장재원" userId="b213bc0f-c982-47dd-9bd8-285cd774e6aa" providerId="ADAL" clId="{93E0DC15-541A-4436-9F67-7B030706EE6E}" dt="2020-06-13T23:21:50.547" v="2543" actId="478"/>
          <ac:spMkLst>
            <pc:docMk/>
            <pc:sldMk cId="1880002062" sldId="262"/>
            <ac:spMk id="54" creationId="{AEF5A7B5-608C-4E0A-A34F-18211008F930}"/>
          </ac:spMkLst>
        </pc:spChg>
        <pc:grpChg chg="mod">
          <ac:chgData name="장재원" userId="b213bc0f-c982-47dd-9bd8-285cd774e6aa" providerId="ADAL" clId="{93E0DC15-541A-4436-9F67-7B030706EE6E}" dt="2020-06-13T23:22:09.869" v="2550" actId="1076"/>
          <ac:grpSpMkLst>
            <pc:docMk/>
            <pc:sldMk cId="1880002062" sldId="262"/>
            <ac:grpSpMk id="44" creationId="{19BA2F6A-5638-40F7-A5C2-FC0AF2747583}"/>
          </ac:grpSpMkLst>
        </pc:grpChg>
        <pc:picChg chg="mod">
          <ac:chgData name="장재원" userId="b213bc0f-c982-47dd-9bd8-285cd774e6aa" providerId="ADAL" clId="{93E0DC15-541A-4436-9F67-7B030706EE6E}" dt="2020-06-13T23:20:59.782" v="2534" actId="1076"/>
          <ac:picMkLst>
            <pc:docMk/>
            <pc:sldMk cId="1880002062" sldId="262"/>
            <ac:picMk id="3" creationId="{3EFA87C7-731B-4A60-A7CB-D67F8554CE96}"/>
          </ac:picMkLst>
        </pc:picChg>
      </pc:sldChg>
      <pc:sldChg chg="modSp mod">
        <pc:chgData name="장재원" userId="b213bc0f-c982-47dd-9bd8-285cd774e6aa" providerId="ADAL" clId="{93E0DC15-541A-4436-9F67-7B030706EE6E}" dt="2020-06-13T21:50:41.280" v="704"/>
        <pc:sldMkLst>
          <pc:docMk/>
          <pc:sldMk cId="1209928929" sldId="265"/>
        </pc:sldMkLst>
        <pc:spChg chg="mod">
          <ac:chgData name="장재원" userId="b213bc0f-c982-47dd-9bd8-285cd774e6aa" providerId="ADAL" clId="{93E0DC15-541A-4436-9F67-7B030706EE6E}" dt="2020-06-13T21:32:10.955" v="212" actId="20577"/>
          <ac:spMkLst>
            <pc:docMk/>
            <pc:sldMk cId="1209928929" sldId="265"/>
            <ac:spMk id="9" creationId="{00000000-0000-0000-0000-000000000000}"/>
          </ac:spMkLst>
        </pc:spChg>
        <pc:spChg chg="mod">
          <ac:chgData name="장재원" userId="b213bc0f-c982-47dd-9bd8-285cd774e6aa" providerId="ADAL" clId="{93E0DC15-541A-4436-9F67-7B030706EE6E}" dt="2020-06-13T21:30:59.467" v="172"/>
          <ac:spMkLst>
            <pc:docMk/>
            <pc:sldMk cId="1209928929" sldId="265"/>
            <ac:spMk id="11" creationId="{00000000-0000-0000-0000-000000000000}"/>
          </ac:spMkLst>
        </pc:spChg>
        <pc:spChg chg="mod">
          <ac:chgData name="장재원" userId="b213bc0f-c982-47dd-9bd8-285cd774e6aa" providerId="ADAL" clId="{93E0DC15-541A-4436-9F67-7B030706EE6E}" dt="2020-06-13T21:50:41.280" v="704"/>
          <ac:spMkLst>
            <pc:docMk/>
            <pc:sldMk cId="1209928929" sldId="265"/>
            <ac:spMk id="12" creationId="{00000000-0000-0000-0000-000000000000}"/>
          </ac:spMkLst>
        </pc:spChg>
        <pc:spChg chg="mod">
          <ac:chgData name="장재원" userId="b213bc0f-c982-47dd-9bd8-285cd774e6aa" providerId="ADAL" clId="{93E0DC15-541A-4436-9F67-7B030706EE6E}" dt="2020-06-13T21:31:03.646" v="178" actId="20577"/>
          <ac:spMkLst>
            <pc:docMk/>
            <pc:sldMk cId="1209928929" sldId="265"/>
            <ac:spMk id="30" creationId="{B87F4FAD-1B11-4DC3-A397-2FCD6E29A1CD}"/>
          </ac:spMkLst>
        </pc:spChg>
        <pc:spChg chg="mod">
          <ac:chgData name="장재원" userId="b213bc0f-c982-47dd-9bd8-285cd774e6aa" providerId="ADAL" clId="{93E0DC15-541A-4436-9F67-7B030706EE6E}" dt="2020-06-13T21:32:47.722" v="230" actId="20577"/>
          <ac:spMkLst>
            <pc:docMk/>
            <pc:sldMk cId="1209928929" sldId="265"/>
            <ac:spMk id="42" creationId="{10479BFF-04D3-45B9-85EF-A1A201115824}"/>
          </ac:spMkLst>
        </pc:spChg>
        <pc:spChg chg="mod">
          <ac:chgData name="장재원" userId="b213bc0f-c982-47dd-9bd8-285cd774e6aa" providerId="ADAL" clId="{93E0DC15-541A-4436-9F67-7B030706EE6E}" dt="2020-06-13T21:49:49.768" v="632" actId="368"/>
          <ac:spMkLst>
            <pc:docMk/>
            <pc:sldMk cId="1209928929" sldId="265"/>
            <ac:spMk id="44" creationId="{37162704-C168-4551-89EF-7CEEEB5B9D7B}"/>
          </ac:spMkLst>
        </pc:spChg>
      </pc:sldChg>
      <pc:sldChg chg="addSp delSp modSp del mod">
        <pc:chgData name="장재원" userId="b213bc0f-c982-47dd-9bd8-285cd774e6aa" providerId="ADAL" clId="{93E0DC15-541A-4436-9F67-7B030706EE6E}" dt="2020-06-13T21:46:33.759" v="579" actId="47"/>
        <pc:sldMkLst>
          <pc:docMk/>
          <pc:sldMk cId="3489173678" sldId="266"/>
        </pc:sldMkLst>
        <pc:spChg chg="mod">
          <ac:chgData name="장재원" userId="b213bc0f-c982-47dd-9bd8-285cd774e6aa" providerId="ADAL" clId="{93E0DC15-541A-4436-9F67-7B030706EE6E}" dt="2020-06-13T21:39:00.747" v="414" actId="1035"/>
          <ac:spMkLst>
            <pc:docMk/>
            <pc:sldMk cId="3489173678" sldId="266"/>
            <ac:spMk id="6" creationId="{00000000-0000-0000-0000-000000000000}"/>
          </ac:spMkLst>
        </pc:spChg>
        <pc:spChg chg="add del mod">
          <ac:chgData name="장재원" userId="b213bc0f-c982-47dd-9bd8-285cd774e6aa" providerId="ADAL" clId="{93E0DC15-541A-4436-9F67-7B030706EE6E}" dt="2020-06-13T21:38:20.213" v="412" actId="20577"/>
          <ac:spMkLst>
            <pc:docMk/>
            <pc:sldMk cId="3489173678" sldId="266"/>
            <ac:spMk id="31" creationId="{85627178-B26C-46A6-925B-BB217608E380}"/>
          </ac:spMkLst>
        </pc:spChg>
        <pc:spChg chg="mod">
          <ac:chgData name="장재원" userId="b213bc0f-c982-47dd-9bd8-285cd774e6aa" providerId="ADAL" clId="{93E0DC15-541A-4436-9F67-7B030706EE6E}" dt="2020-06-13T21:33:35.364" v="251" actId="20577"/>
          <ac:spMkLst>
            <pc:docMk/>
            <pc:sldMk cId="3489173678" sldId="266"/>
            <ac:spMk id="38" creationId="{00000000-0000-0000-0000-000000000000}"/>
          </ac:spMkLst>
        </pc:spChg>
      </pc:sldChg>
      <pc:sldChg chg="addSp delSp modSp ord">
        <pc:chgData name="장재원" userId="b213bc0f-c982-47dd-9bd8-285cd774e6aa" providerId="ADAL" clId="{93E0DC15-541A-4436-9F67-7B030706EE6E}" dt="2020-06-13T23:30:27.544" v="2813"/>
        <pc:sldMkLst>
          <pc:docMk/>
          <pc:sldMk cId="599598464" sldId="267"/>
        </pc:sldMkLst>
        <pc:spChg chg="add del mod">
          <ac:chgData name="장재원" userId="b213bc0f-c982-47dd-9bd8-285cd774e6aa" providerId="ADAL" clId="{93E0DC15-541A-4436-9F67-7B030706EE6E}" dt="2020-06-13T23:30:26.200" v="2812"/>
          <ac:spMkLst>
            <pc:docMk/>
            <pc:sldMk cId="599598464" sldId="267"/>
            <ac:spMk id="33" creationId="{FCA8B200-B37D-4299-AF77-92F2C219DB74}"/>
          </ac:spMkLst>
        </pc:spChg>
        <pc:spChg chg="add mod">
          <ac:chgData name="장재원" userId="b213bc0f-c982-47dd-9bd8-285cd774e6aa" providerId="ADAL" clId="{93E0DC15-541A-4436-9F67-7B030706EE6E}" dt="2020-06-13T23:30:27.544" v="2813"/>
          <ac:spMkLst>
            <pc:docMk/>
            <pc:sldMk cId="599598464" sldId="267"/>
            <ac:spMk id="35" creationId="{9ADA5182-E55B-4AAF-B79B-C4A95FA768E4}"/>
          </ac:spMkLst>
        </pc:spChg>
      </pc:sldChg>
      <pc:sldChg chg="del">
        <pc:chgData name="장재원" userId="b213bc0f-c982-47dd-9bd8-285cd774e6aa" providerId="ADAL" clId="{93E0DC15-541A-4436-9F67-7B030706EE6E}" dt="2020-06-13T21:33:21.157" v="236" actId="47"/>
        <pc:sldMkLst>
          <pc:docMk/>
          <pc:sldMk cId="1704631481" sldId="269"/>
        </pc:sldMkLst>
      </pc:sldChg>
      <pc:sldChg chg="modSp del mod">
        <pc:chgData name="장재원" userId="b213bc0f-c982-47dd-9bd8-285cd774e6aa" providerId="ADAL" clId="{93E0DC15-541A-4436-9F67-7B030706EE6E}" dt="2020-06-13T23:48:42.240" v="3099" actId="47"/>
        <pc:sldMkLst>
          <pc:docMk/>
          <pc:sldMk cId="2764362340" sldId="270"/>
        </pc:sldMkLst>
        <pc:spChg chg="mod">
          <ac:chgData name="장재원" userId="b213bc0f-c982-47dd-9bd8-285cd774e6aa" providerId="ADAL" clId="{93E0DC15-541A-4436-9F67-7B030706EE6E}" dt="2020-06-13T23:33:23.486" v="2913" actId="1076"/>
          <ac:spMkLst>
            <pc:docMk/>
            <pc:sldMk cId="2764362340" sldId="270"/>
            <ac:spMk id="6" creationId="{00000000-0000-0000-0000-000000000000}"/>
          </ac:spMkLst>
        </pc:spChg>
        <pc:spChg chg="mod">
          <ac:chgData name="장재원" userId="b213bc0f-c982-47dd-9bd8-285cd774e6aa" providerId="ADAL" clId="{93E0DC15-541A-4436-9F67-7B030706EE6E}" dt="2020-06-13T23:33:12.700" v="2910"/>
          <ac:spMkLst>
            <pc:docMk/>
            <pc:sldMk cId="2764362340" sldId="270"/>
            <ac:spMk id="38" creationId="{00000000-0000-0000-0000-000000000000}"/>
          </ac:spMkLst>
        </pc:spChg>
      </pc:sldChg>
      <pc:sldChg chg="addSp delSp modSp mod modNotesTx">
        <pc:chgData name="장재원" userId="b213bc0f-c982-47dd-9bd8-285cd774e6aa" providerId="ADAL" clId="{93E0DC15-541A-4436-9F67-7B030706EE6E}" dt="2020-06-13T23:31:12.740" v="2851"/>
        <pc:sldMkLst>
          <pc:docMk/>
          <pc:sldMk cId="999805431" sldId="273"/>
        </pc:sldMkLst>
        <pc:spChg chg="add mod">
          <ac:chgData name="장재원" userId="b213bc0f-c982-47dd-9bd8-285cd774e6aa" providerId="ADAL" clId="{93E0DC15-541A-4436-9F67-7B030706EE6E}" dt="2020-06-13T23:05:52.620" v="2079" actId="1076"/>
          <ac:spMkLst>
            <pc:docMk/>
            <pc:sldMk cId="999805431" sldId="273"/>
            <ac:spMk id="2" creationId="{AF263125-DFC6-4355-B322-06A7D7A9DFBC}"/>
          </ac:spMkLst>
        </pc:spChg>
        <pc:spChg chg="mod">
          <ac:chgData name="장재원" userId="b213bc0f-c982-47dd-9bd8-285cd774e6aa" providerId="ADAL" clId="{93E0DC15-541A-4436-9F67-7B030706EE6E}" dt="2020-06-13T23:05:48.894" v="2078" actId="1076"/>
          <ac:spMkLst>
            <pc:docMk/>
            <pc:sldMk cId="999805431" sldId="273"/>
            <ac:spMk id="6" creationId="{00000000-0000-0000-0000-000000000000}"/>
          </ac:spMkLst>
        </pc:spChg>
        <pc:spChg chg="del">
          <ac:chgData name="장재원" userId="b213bc0f-c982-47dd-9bd8-285cd774e6aa" providerId="ADAL" clId="{93E0DC15-541A-4436-9F67-7B030706EE6E}" dt="2020-06-13T22:08:04.990" v="963" actId="478"/>
          <ac:spMkLst>
            <pc:docMk/>
            <pc:sldMk cId="999805431" sldId="273"/>
            <ac:spMk id="26" creationId="{F899B46D-BDE8-445B-8F74-517060DE26B8}"/>
          </ac:spMkLst>
        </pc:spChg>
        <pc:spChg chg="add del mod">
          <ac:chgData name="장재원" userId="b213bc0f-c982-47dd-9bd8-285cd774e6aa" providerId="ADAL" clId="{93E0DC15-541A-4436-9F67-7B030706EE6E}" dt="2020-06-13T23:04:01.712" v="2006" actId="478"/>
          <ac:spMkLst>
            <pc:docMk/>
            <pc:sldMk cId="999805431" sldId="273"/>
            <ac:spMk id="35" creationId="{194374F1-5FCB-4DE1-A09E-5805252C819B}"/>
          </ac:spMkLst>
        </pc:spChg>
        <pc:spChg chg="mod">
          <ac:chgData name="장재원" userId="b213bc0f-c982-47dd-9bd8-285cd774e6aa" providerId="ADAL" clId="{93E0DC15-541A-4436-9F67-7B030706EE6E}" dt="2020-06-13T23:03:19.696" v="1994"/>
          <ac:spMkLst>
            <pc:docMk/>
            <pc:sldMk cId="999805431" sldId="273"/>
            <ac:spMk id="38" creationId="{00000000-0000-0000-0000-000000000000}"/>
          </ac:spMkLst>
        </pc:spChg>
        <pc:spChg chg="add del mod">
          <ac:chgData name="장재원" userId="b213bc0f-c982-47dd-9bd8-285cd774e6aa" providerId="ADAL" clId="{93E0DC15-541A-4436-9F67-7B030706EE6E}" dt="2020-06-13T23:04:04.214" v="2009" actId="478"/>
          <ac:spMkLst>
            <pc:docMk/>
            <pc:sldMk cId="999805431" sldId="273"/>
            <ac:spMk id="42" creationId="{A5C944DF-22EF-4A60-95DA-AD71B532404D}"/>
          </ac:spMkLst>
        </pc:spChg>
        <pc:spChg chg="add mod">
          <ac:chgData name="장재원" userId="b213bc0f-c982-47dd-9bd8-285cd774e6aa" providerId="ADAL" clId="{93E0DC15-541A-4436-9F67-7B030706EE6E}" dt="2020-06-13T23:03:36.835" v="1996"/>
          <ac:spMkLst>
            <pc:docMk/>
            <pc:sldMk cId="999805431" sldId="273"/>
            <ac:spMk id="43" creationId="{887E3B71-63E7-418F-A602-0F8BCA210AA6}"/>
          </ac:spMkLst>
        </pc:spChg>
        <pc:spChg chg="add del mod">
          <ac:chgData name="장재원" userId="b213bc0f-c982-47dd-9bd8-285cd774e6aa" providerId="ADAL" clId="{93E0DC15-541A-4436-9F67-7B030706EE6E}" dt="2020-06-13T23:30:24.250" v="2811"/>
          <ac:spMkLst>
            <pc:docMk/>
            <pc:sldMk cId="999805431" sldId="273"/>
            <ac:spMk id="46" creationId="{76256870-DF4F-46FD-8D24-FB011AC19ECD}"/>
          </ac:spMkLst>
        </pc:spChg>
        <pc:spChg chg="add mod">
          <ac:chgData name="장재원" userId="b213bc0f-c982-47dd-9bd8-285cd774e6aa" providerId="ADAL" clId="{93E0DC15-541A-4436-9F67-7B030706EE6E}" dt="2020-06-13T23:31:12.740" v="2851"/>
          <ac:spMkLst>
            <pc:docMk/>
            <pc:sldMk cId="999805431" sldId="273"/>
            <ac:spMk id="47" creationId="{EC892151-4C90-40DE-83C6-D2CCD0FD0835}"/>
          </ac:spMkLst>
        </pc:spChg>
        <pc:picChg chg="add del mod">
          <ac:chgData name="장재원" userId="b213bc0f-c982-47dd-9bd8-285cd774e6aa" providerId="ADAL" clId="{93E0DC15-541A-4436-9F67-7B030706EE6E}" dt="2020-06-13T23:03:54.699" v="2000" actId="478"/>
          <ac:picMkLst>
            <pc:docMk/>
            <pc:sldMk cId="999805431" sldId="273"/>
            <ac:picMk id="30" creationId="{3052D9DE-5729-4BD7-9940-D2F4B8C4B997}"/>
          </ac:picMkLst>
        </pc:picChg>
        <pc:picChg chg="add del mod">
          <ac:chgData name="장재원" userId="b213bc0f-c982-47dd-9bd8-285cd774e6aa" providerId="ADAL" clId="{93E0DC15-541A-4436-9F67-7B030706EE6E}" dt="2020-06-13T23:04:00.153" v="2004" actId="478"/>
          <ac:picMkLst>
            <pc:docMk/>
            <pc:sldMk cId="999805431" sldId="273"/>
            <ac:picMk id="33" creationId="{AF0F9157-CC41-4010-81FA-2EDCF1978F3A}"/>
          </ac:picMkLst>
        </pc:picChg>
        <pc:picChg chg="add del mod">
          <ac:chgData name="장재원" userId="b213bc0f-c982-47dd-9bd8-285cd774e6aa" providerId="ADAL" clId="{93E0DC15-541A-4436-9F67-7B030706EE6E}" dt="2020-06-13T23:04:02.384" v="2007" actId="478"/>
          <ac:picMkLst>
            <pc:docMk/>
            <pc:sldMk cId="999805431" sldId="273"/>
            <ac:picMk id="41" creationId="{A0317DD8-1D48-4946-A2BF-2E9F3716BF9E}"/>
          </ac:picMkLst>
        </pc:picChg>
        <pc:picChg chg="add mod">
          <ac:chgData name="장재원" userId="b213bc0f-c982-47dd-9bd8-285cd774e6aa" providerId="ADAL" clId="{93E0DC15-541A-4436-9F67-7B030706EE6E}" dt="2020-06-13T23:05:44.158" v="2076" actId="1076"/>
          <ac:picMkLst>
            <pc:docMk/>
            <pc:sldMk cId="999805431" sldId="273"/>
            <ac:picMk id="44" creationId="{D2226338-70EB-4862-8C35-D406B12A373E}"/>
          </ac:picMkLst>
        </pc:picChg>
        <pc:picChg chg="add del mod">
          <ac:chgData name="장재원" userId="b213bc0f-c982-47dd-9bd8-285cd774e6aa" providerId="ADAL" clId="{93E0DC15-541A-4436-9F67-7B030706EE6E}" dt="2020-06-13T23:04:19.319" v="2016" actId="478"/>
          <ac:picMkLst>
            <pc:docMk/>
            <pc:sldMk cId="999805431" sldId="273"/>
            <ac:picMk id="45" creationId="{F210584A-1BFA-4F50-AF54-D98AC768201E}"/>
          </ac:picMkLst>
        </pc:picChg>
        <pc:picChg chg="add del mod">
          <ac:chgData name="장재원" userId="b213bc0f-c982-47dd-9bd8-285cd774e6aa" providerId="ADAL" clId="{93E0DC15-541A-4436-9F67-7B030706EE6E}" dt="2020-06-13T22:09:13.836" v="966" actId="478"/>
          <ac:picMkLst>
            <pc:docMk/>
            <pc:sldMk cId="999805431" sldId="273"/>
            <ac:picMk id="1026" creationId="{86F05B49-AD62-4285-8768-55CD2BA0C97C}"/>
          </ac:picMkLst>
        </pc:picChg>
        <pc:cxnChg chg="add del mod">
          <ac:chgData name="장재원" userId="b213bc0f-c982-47dd-9bd8-285cd774e6aa" providerId="ADAL" clId="{93E0DC15-541A-4436-9F67-7B030706EE6E}" dt="2020-06-13T23:03:59.482" v="2003" actId="478"/>
          <ac:cxnSpMkLst>
            <pc:docMk/>
            <pc:sldMk cId="999805431" sldId="273"/>
            <ac:cxnSpMk id="31" creationId="{A97D12B0-210B-49DB-B32B-55FF3D99A630}"/>
          </ac:cxnSpMkLst>
        </pc:cxnChg>
        <pc:cxnChg chg="add del mod">
          <ac:chgData name="장재원" userId="b213bc0f-c982-47dd-9bd8-285cd774e6aa" providerId="ADAL" clId="{93E0DC15-541A-4436-9F67-7B030706EE6E}" dt="2020-06-13T23:04:01.037" v="2005" actId="478"/>
          <ac:cxnSpMkLst>
            <pc:docMk/>
            <pc:sldMk cId="999805431" sldId="273"/>
            <ac:cxnSpMk id="40" creationId="{D0A4D4CF-E775-4AE5-AD94-4D5ECB256CFC}"/>
          </ac:cxnSpMkLst>
        </pc:cxnChg>
      </pc:sldChg>
      <pc:sldChg chg="addSp modSp del mod">
        <pc:chgData name="장재원" userId="b213bc0f-c982-47dd-9bd8-285cd774e6aa" providerId="ADAL" clId="{93E0DC15-541A-4436-9F67-7B030706EE6E}" dt="2020-06-13T23:43:22.069" v="3053" actId="47"/>
        <pc:sldMkLst>
          <pc:docMk/>
          <pc:sldMk cId="1947095609" sldId="274"/>
        </pc:sldMkLst>
        <pc:spChg chg="mod">
          <ac:chgData name="장재원" userId="b213bc0f-c982-47dd-9bd8-285cd774e6aa" providerId="ADAL" clId="{93E0DC15-541A-4436-9F67-7B030706EE6E}" dt="2020-06-13T23:42:20.629" v="3030" actId="1036"/>
          <ac:spMkLst>
            <pc:docMk/>
            <pc:sldMk cId="1947095609" sldId="274"/>
            <ac:spMk id="6" creationId="{00000000-0000-0000-0000-000000000000}"/>
          </ac:spMkLst>
        </pc:spChg>
        <pc:spChg chg="add mod">
          <ac:chgData name="장재원" userId="b213bc0f-c982-47dd-9bd8-285cd774e6aa" providerId="ADAL" clId="{93E0DC15-541A-4436-9F67-7B030706EE6E}" dt="2020-06-13T23:32:51.666" v="2898" actId="1076"/>
          <ac:spMkLst>
            <pc:docMk/>
            <pc:sldMk cId="1947095609" sldId="274"/>
            <ac:spMk id="30" creationId="{424AC4C7-CCFC-454D-A3A7-11EF835FE99A}"/>
          </ac:spMkLst>
        </pc:spChg>
      </pc:sldChg>
      <pc:sldChg chg="addSp delSp modSp del mod">
        <pc:chgData name="장재원" userId="b213bc0f-c982-47dd-9bd8-285cd774e6aa" providerId="ADAL" clId="{93E0DC15-541A-4436-9F67-7B030706EE6E}" dt="2020-06-13T23:45:03.855" v="3081" actId="47"/>
        <pc:sldMkLst>
          <pc:docMk/>
          <pc:sldMk cId="251930826" sldId="275"/>
        </pc:sldMkLst>
        <pc:spChg chg="mod">
          <ac:chgData name="장재원" userId="b213bc0f-c982-47dd-9bd8-285cd774e6aa" providerId="ADAL" clId="{93E0DC15-541A-4436-9F67-7B030706EE6E}" dt="2020-06-13T23:44:27.210" v="3077" actId="20577"/>
          <ac:spMkLst>
            <pc:docMk/>
            <pc:sldMk cId="251930826" sldId="275"/>
            <ac:spMk id="38" creationId="{00000000-0000-0000-0000-000000000000}"/>
          </ac:spMkLst>
        </pc:spChg>
        <pc:spChg chg="add del mod">
          <ac:chgData name="장재원" userId="b213bc0f-c982-47dd-9bd8-285cd774e6aa" providerId="ADAL" clId="{93E0DC15-541A-4436-9F67-7B030706EE6E}" dt="2020-06-13T23:33:13.281" v="2911"/>
          <ac:spMkLst>
            <pc:docMk/>
            <pc:sldMk cId="251930826" sldId="275"/>
            <ac:spMk id="86" creationId="{36CAC86D-8182-485D-B15C-6F1C33C5783D}"/>
          </ac:spMkLst>
        </pc:spChg>
        <pc:spChg chg="add mod">
          <ac:chgData name="장재원" userId="b213bc0f-c982-47dd-9bd8-285cd774e6aa" providerId="ADAL" clId="{93E0DC15-541A-4436-9F67-7B030706EE6E}" dt="2020-06-13T23:33:14.563" v="2912"/>
          <ac:spMkLst>
            <pc:docMk/>
            <pc:sldMk cId="251930826" sldId="275"/>
            <ac:spMk id="114" creationId="{49113CD9-8E73-4838-A358-D05D6593E5C0}"/>
          </ac:spMkLst>
        </pc:spChg>
      </pc:sldChg>
      <pc:sldChg chg="addSp delSp modSp add mod">
        <pc:chgData name="장재원" userId="b213bc0f-c982-47dd-9bd8-285cd774e6aa" providerId="ADAL" clId="{93E0DC15-541A-4436-9F67-7B030706EE6E}" dt="2020-06-13T23:28:24.357" v="2683" actId="478"/>
        <pc:sldMkLst>
          <pc:docMk/>
          <pc:sldMk cId="2305020406" sldId="276"/>
        </pc:sldMkLst>
        <pc:spChg chg="add del mod">
          <ac:chgData name="장재원" userId="b213bc0f-c982-47dd-9bd8-285cd774e6aa" providerId="ADAL" clId="{93E0DC15-541A-4436-9F67-7B030706EE6E}" dt="2020-06-13T23:28:24.357" v="2683" actId="478"/>
          <ac:spMkLst>
            <pc:docMk/>
            <pc:sldMk cId="2305020406" sldId="276"/>
            <ac:spMk id="2" creationId="{70716299-629A-455D-9C36-A73B9A8D3BA4}"/>
          </ac:spMkLst>
        </pc:spChg>
        <pc:spChg chg="del mod">
          <ac:chgData name="장재원" userId="b213bc0f-c982-47dd-9bd8-285cd774e6aa" providerId="ADAL" clId="{93E0DC15-541A-4436-9F67-7B030706EE6E}" dt="2020-06-13T21:51:33.574" v="731" actId="478"/>
          <ac:spMkLst>
            <pc:docMk/>
            <pc:sldMk cId="2305020406" sldId="276"/>
            <ac:spMk id="31" creationId="{85627178-B26C-46A6-925B-BB217608E380}"/>
          </ac:spMkLst>
        </pc:spChg>
        <pc:spChg chg="mod">
          <ac:chgData name="장재원" userId="b213bc0f-c982-47dd-9bd8-285cd774e6aa" providerId="ADAL" clId="{93E0DC15-541A-4436-9F67-7B030706EE6E}" dt="2020-06-13T21:51:04.062" v="727" actId="20577"/>
          <ac:spMkLst>
            <pc:docMk/>
            <pc:sldMk cId="2305020406" sldId="276"/>
            <ac:spMk id="38" creationId="{00000000-0000-0000-0000-000000000000}"/>
          </ac:spMkLst>
        </pc:spChg>
        <pc:picChg chg="add mod">
          <ac:chgData name="장재원" userId="b213bc0f-c982-47dd-9bd8-285cd774e6aa" providerId="ADAL" clId="{93E0DC15-541A-4436-9F67-7B030706EE6E}" dt="2020-06-13T21:51:52.290" v="735" actId="1076"/>
          <ac:picMkLst>
            <pc:docMk/>
            <pc:sldMk cId="2305020406" sldId="276"/>
            <ac:picMk id="26" creationId="{07EC64D5-C5AB-4AE7-AB78-37524ECCAD5B}"/>
          </ac:picMkLst>
        </pc:picChg>
      </pc:sldChg>
      <pc:sldChg chg="addSp delSp modSp add mod">
        <pc:chgData name="장재원" userId="b213bc0f-c982-47dd-9bd8-285cd774e6aa" providerId="ADAL" clId="{93E0DC15-541A-4436-9F67-7B030706EE6E}" dt="2020-06-13T23:36:09.780" v="2919" actId="1076"/>
        <pc:sldMkLst>
          <pc:docMk/>
          <pc:sldMk cId="2887380639" sldId="277"/>
        </pc:sldMkLst>
        <pc:spChg chg="del mod">
          <ac:chgData name="장재원" userId="b213bc0f-c982-47dd-9bd8-285cd774e6aa" providerId="ADAL" clId="{93E0DC15-541A-4436-9F67-7B030706EE6E}" dt="2020-06-13T21:55:42.787" v="847"/>
          <ac:spMkLst>
            <pc:docMk/>
            <pc:sldMk cId="2887380639" sldId="277"/>
            <ac:spMk id="31" creationId="{85627178-B26C-46A6-925B-BB217608E380}"/>
          </ac:spMkLst>
        </pc:spChg>
        <pc:spChg chg="add del mod">
          <ac:chgData name="장재원" userId="b213bc0f-c982-47dd-9bd8-285cd774e6aa" providerId="ADAL" clId="{93E0DC15-541A-4436-9F67-7B030706EE6E}" dt="2020-06-13T21:55:47.994" v="849"/>
          <ac:spMkLst>
            <pc:docMk/>
            <pc:sldMk cId="2887380639" sldId="277"/>
            <ac:spMk id="33" creationId="{17D1763B-3BA7-4B94-9A65-664CD6F586B4}"/>
          </ac:spMkLst>
        </pc:spChg>
        <pc:spChg chg="add mod">
          <ac:chgData name="장재원" userId="b213bc0f-c982-47dd-9bd8-285cd774e6aa" providerId="ADAL" clId="{93E0DC15-541A-4436-9F67-7B030706EE6E}" dt="2020-06-13T23:30:11.977" v="2800"/>
          <ac:spMkLst>
            <pc:docMk/>
            <pc:sldMk cId="2887380639" sldId="277"/>
            <ac:spMk id="35" creationId="{292B1122-163E-45A9-9052-99B1AC323268}"/>
          </ac:spMkLst>
        </pc:spChg>
        <pc:spChg chg="mod">
          <ac:chgData name="장재원" userId="b213bc0f-c982-47dd-9bd8-285cd774e6aa" providerId="ADAL" clId="{93E0DC15-541A-4436-9F67-7B030706EE6E}" dt="2020-06-13T23:18:40.313" v="2517"/>
          <ac:spMkLst>
            <pc:docMk/>
            <pc:sldMk cId="2887380639" sldId="277"/>
            <ac:spMk id="38" creationId="{00000000-0000-0000-0000-000000000000}"/>
          </ac:spMkLst>
        </pc:spChg>
        <pc:picChg chg="add del mod">
          <ac:chgData name="장재원" userId="b213bc0f-c982-47dd-9bd8-285cd774e6aa" providerId="ADAL" clId="{93E0DC15-541A-4436-9F67-7B030706EE6E}" dt="2020-06-13T23:35:58.968" v="2914" actId="478"/>
          <ac:picMkLst>
            <pc:docMk/>
            <pc:sldMk cId="2887380639" sldId="277"/>
            <ac:picMk id="2" creationId="{6FD04881-D950-4068-B277-EB9350931508}"/>
          </ac:picMkLst>
        </pc:picChg>
        <pc:picChg chg="add mod">
          <ac:chgData name="장재원" userId="b213bc0f-c982-47dd-9bd8-285cd774e6aa" providerId="ADAL" clId="{93E0DC15-541A-4436-9F67-7B030706EE6E}" dt="2020-06-13T23:36:09.780" v="2919" actId="1076"/>
          <ac:picMkLst>
            <pc:docMk/>
            <pc:sldMk cId="2887380639" sldId="277"/>
            <ac:picMk id="3" creationId="{7C1D6B79-C7CE-4F22-A3C5-452B0D699332}"/>
          </ac:picMkLst>
        </pc:picChg>
        <pc:picChg chg="add mod">
          <ac:chgData name="장재원" userId="b213bc0f-c982-47dd-9bd8-285cd774e6aa" providerId="ADAL" clId="{93E0DC15-541A-4436-9F67-7B030706EE6E}" dt="2020-06-13T21:52:46.347" v="739"/>
          <ac:picMkLst>
            <pc:docMk/>
            <pc:sldMk cId="2887380639" sldId="277"/>
            <ac:picMk id="26" creationId="{07EC64D5-C5AB-4AE7-AB78-37524ECCAD5B}"/>
          </ac:picMkLst>
        </pc:picChg>
        <pc:picChg chg="add mod">
          <ac:chgData name="장재원" userId="b213bc0f-c982-47dd-9bd8-285cd774e6aa" providerId="ADAL" clId="{93E0DC15-541A-4436-9F67-7B030706EE6E}" dt="2020-06-13T21:52:54.806" v="745"/>
          <ac:picMkLst>
            <pc:docMk/>
            <pc:sldMk cId="2887380639" sldId="277"/>
            <ac:picMk id="30" creationId="{07EC64D5-C5AB-4AE7-AB78-37524ECCAD5B}"/>
          </ac:picMkLst>
        </pc:picChg>
      </pc:sldChg>
      <pc:sldChg chg="addSp modSp add mod">
        <pc:chgData name="장재원" userId="b213bc0f-c982-47dd-9bd8-285cd774e6aa" providerId="ADAL" clId="{93E0DC15-541A-4436-9F67-7B030706EE6E}" dt="2020-06-13T23:30:14.846" v="2802"/>
        <pc:sldMkLst>
          <pc:docMk/>
          <pc:sldMk cId="1442789754" sldId="278"/>
        </pc:sldMkLst>
        <pc:spChg chg="add mod">
          <ac:chgData name="장재원" userId="b213bc0f-c982-47dd-9bd8-285cd774e6aa" providerId="ADAL" clId="{93E0DC15-541A-4436-9F67-7B030706EE6E}" dt="2020-06-13T23:30:14.846" v="2802"/>
          <ac:spMkLst>
            <pc:docMk/>
            <pc:sldMk cId="1442789754" sldId="278"/>
            <ac:spMk id="26" creationId="{09F5BA94-99B0-4474-BC3B-275F70B59CA2}"/>
          </ac:spMkLst>
        </pc:spChg>
        <pc:spChg chg="mod">
          <ac:chgData name="장재원" userId="b213bc0f-c982-47dd-9bd8-285cd774e6aa" providerId="ADAL" clId="{93E0DC15-541A-4436-9F67-7B030706EE6E}" dt="2020-06-13T22:02:53.558" v="918"/>
          <ac:spMkLst>
            <pc:docMk/>
            <pc:sldMk cId="1442789754" sldId="278"/>
            <ac:spMk id="38" creationId="{00000000-0000-0000-0000-000000000000}"/>
          </ac:spMkLst>
        </pc:spChg>
      </pc:sldChg>
      <pc:sldChg chg="addSp delSp modSp add del mod">
        <pc:chgData name="장재원" userId="b213bc0f-c982-47dd-9bd8-285cd774e6aa" providerId="ADAL" clId="{93E0DC15-541A-4436-9F67-7B030706EE6E}" dt="2020-06-13T22:22:56.014" v="1642" actId="47"/>
        <pc:sldMkLst>
          <pc:docMk/>
          <pc:sldMk cId="3163608250" sldId="279"/>
        </pc:sldMkLst>
        <pc:spChg chg="del">
          <ac:chgData name="장재원" userId="b213bc0f-c982-47dd-9bd8-285cd774e6aa" providerId="ADAL" clId="{93E0DC15-541A-4436-9F67-7B030706EE6E}" dt="2020-06-13T22:11:13.927" v="1024" actId="478"/>
          <ac:spMkLst>
            <pc:docMk/>
            <pc:sldMk cId="3163608250" sldId="279"/>
            <ac:spMk id="26" creationId="{F899B46D-BDE8-445B-8F74-517060DE26B8}"/>
          </ac:spMkLst>
        </pc:spChg>
        <pc:spChg chg="add mod">
          <ac:chgData name="장재원" userId="b213bc0f-c982-47dd-9bd8-285cd774e6aa" providerId="ADAL" clId="{93E0DC15-541A-4436-9F67-7B030706EE6E}" dt="2020-06-13T22:13:28.741" v="1071" actId="113"/>
          <ac:spMkLst>
            <pc:docMk/>
            <pc:sldMk cId="3163608250" sldId="279"/>
            <ac:spMk id="31" creationId="{8DDDC4B2-24A6-4DF7-A243-88AF1A7E9333}"/>
          </ac:spMkLst>
        </pc:spChg>
        <pc:spChg chg="mod">
          <ac:chgData name="장재원" userId="b213bc0f-c982-47dd-9bd8-285cd774e6aa" providerId="ADAL" clId="{93E0DC15-541A-4436-9F67-7B030706EE6E}" dt="2020-06-13T22:12:23.074" v="1053"/>
          <ac:spMkLst>
            <pc:docMk/>
            <pc:sldMk cId="3163608250" sldId="279"/>
            <ac:spMk id="38" creationId="{00000000-0000-0000-0000-000000000000}"/>
          </ac:spMkLst>
        </pc:spChg>
        <pc:picChg chg="add mod">
          <ac:chgData name="장재원" userId="b213bc0f-c982-47dd-9bd8-285cd774e6aa" providerId="ADAL" clId="{93E0DC15-541A-4436-9F67-7B030706EE6E}" dt="2020-06-13T22:13:15.608" v="1061" actId="1076"/>
          <ac:picMkLst>
            <pc:docMk/>
            <pc:sldMk cId="3163608250" sldId="279"/>
            <ac:picMk id="30" creationId="{65454A59-361B-4085-BF22-7AE1C462BBD8}"/>
          </ac:picMkLst>
        </pc:picChg>
        <pc:picChg chg="add del mod">
          <ac:chgData name="장재원" userId="b213bc0f-c982-47dd-9bd8-285cd774e6aa" providerId="ADAL" clId="{93E0DC15-541A-4436-9F67-7B030706EE6E}" dt="2020-06-13T22:15:08.272" v="1073" actId="478"/>
          <ac:picMkLst>
            <pc:docMk/>
            <pc:sldMk cId="3163608250" sldId="279"/>
            <ac:picMk id="35" creationId="{E5D6310C-D3CB-4572-8D04-BDAE451EB544}"/>
          </ac:picMkLst>
        </pc:picChg>
        <pc:picChg chg="add mod">
          <ac:chgData name="장재원" userId="b213bc0f-c982-47dd-9bd8-285cd774e6aa" providerId="ADAL" clId="{93E0DC15-541A-4436-9F67-7B030706EE6E}" dt="2020-06-13T22:15:11.911" v="1074" actId="1076"/>
          <ac:picMkLst>
            <pc:docMk/>
            <pc:sldMk cId="3163608250" sldId="279"/>
            <ac:picMk id="40" creationId="{C9EF2EF2-13EF-4601-8511-91EF627B7B13}"/>
          </ac:picMkLst>
        </pc:picChg>
        <pc:cxnChg chg="add mod">
          <ac:chgData name="장재원" userId="b213bc0f-c982-47dd-9bd8-285cd774e6aa" providerId="ADAL" clId="{93E0DC15-541A-4436-9F67-7B030706EE6E}" dt="2020-06-13T22:13:24.469" v="1070" actId="14100"/>
          <ac:cxnSpMkLst>
            <pc:docMk/>
            <pc:sldMk cId="3163608250" sldId="279"/>
            <ac:cxnSpMk id="33" creationId="{6E2BDC00-3D22-4CD0-9677-2900646CC292}"/>
          </ac:cxnSpMkLst>
        </pc:cxnChg>
      </pc:sldChg>
      <pc:sldChg chg="addSp delSp modSp add mod ord modNotesTx">
        <pc:chgData name="장재원" userId="b213bc0f-c982-47dd-9bd8-285cd774e6aa" providerId="ADAL" clId="{93E0DC15-541A-4436-9F67-7B030706EE6E}" dt="2020-06-13T23:49:57.880" v="3105"/>
        <pc:sldMkLst>
          <pc:docMk/>
          <pc:sldMk cId="749583869" sldId="280"/>
        </pc:sldMkLst>
        <pc:spChg chg="mod">
          <ac:chgData name="장재원" userId="b213bc0f-c982-47dd-9bd8-285cd774e6aa" providerId="ADAL" clId="{93E0DC15-541A-4436-9F67-7B030706EE6E}" dt="2020-06-13T22:41:58.928" v="1836"/>
          <ac:spMkLst>
            <pc:docMk/>
            <pc:sldMk cId="749583869" sldId="280"/>
            <ac:spMk id="6" creationId="{00000000-0000-0000-0000-000000000000}"/>
          </ac:spMkLst>
        </pc:spChg>
        <pc:spChg chg="add del">
          <ac:chgData name="장재원" userId="b213bc0f-c982-47dd-9bd8-285cd774e6aa" providerId="ADAL" clId="{93E0DC15-541A-4436-9F67-7B030706EE6E}" dt="2020-06-13T22:45:46.352" v="1872" actId="11529"/>
          <ac:spMkLst>
            <pc:docMk/>
            <pc:sldMk cId="749583869" sldId="280"/>
            <ac:spMk id="11" creationId="{C3754A4B-3916-4C0C-96BF-5B5476C36043}"/>
          </ac:spMkLst>
        </pc:spChg>
        <pc:spChg chg="add del">
          <ac:chgData name="장재원" userId="b213bc0f-c982-47dd-9bd8-285cd774e6aa" providerId="ADAL" clId="{93E0DC15-541A-4436-9F67-7B030706EE6E}" dt="2020-06-13T22:42:01.523" v="1838" actId="478"/>
          <ac:spMkLst>
            <pc:docMk/>
            <pc:sldMk cId="749583869" sldId="280"/>
            <ac:spMk id="26" creationId="{F899B46D-BDE8-445B-8F74-517060DE26B8}"/>
          </ac:spMkLst>
        </pc:spChg>
        <pc:spChg chg="mod">
          <ac:chgData name="장재원" userId="b213bc0f-c982-47dd-9bd8-285cd774e6aa" providerId="ADAL" clId="{93E0DC15-541A-4436-9F67-7B030706EE6E}" dt="2020-06-13T23:26:30.626" v="2677"/>
          <ac:spMkLst>
            <pc:docMk/>
            <pc:sldMk cId="749583869" sldId="280"/>
            <ac:spMk id="38" creationId="{00000000-0000-0000-0000-000000000000}"/>
          </ac:spMkLst>
        </pc:spChg>
        <pc:spChg chg="add del mod">
          <ac:chgData name="장재원" userId="b213bc0f-c982-47dd-9bd8-285cd774e6aa" providerId="ADAL" clId="{93E0DC15-541A-4436-9F67-7B030706EE6E}" dt="2020-06-13T23:32:25.251" v="2877"/>
          <ac:spMkLst>
            <pc:docMk/>
            <pc:sldMk cId="749583869" sldId="280"/>
            <ac:spMk id="41" creationId="{C7F6E748-4B02-4D5D-9CEE-22486CEC9035}"/>
          </ac:spMkLst>
        </pc:spChg>
        <pc:spChg chg="add mod">
          <ac:chgData name="장재원" userId="b213bc0f-c982-47dd-9bd8-285cd774e6aa" providerId="ADAL" clId="{93E0DC15-541A-4436-9F67-7B030706EE6E}" dt="2020-06-13T23:32:38.942" v="2888"/>
          <ac:spMkLst>
            <pc:docMk/>
            <pc:sldMk cId="749583869" sldId="280"/>
            <ac:spMk id="42" creationId="{8FEED4F9-F6B5-42DD-A933-83CE34769132}"/>
          </ac:spMkLst>
        </pc:spChg>
        <pc:picChg chg="add mod">
          <ac:chgData name="장재원" userId="b213bc0f-c982-47dd-9bd8-285cd774e6aa" providerId="ADAL" clId="{93E0DC15-541A-4436-9F67-7B030706EE6E}" dt="2020-06-13T22:44:11.573" v="1858" actId="1076"/>
          <ac:picMkLst>
            <pc:docMk/>
            <pc:sldMk cId="749583869" sldId="280"/>
            <ac:picMk id="2" creationId="{41BBD57C-B194-4304-97DC-1F8A24176350}"/>
          </ac:picMkLst>
        </pc:picChg>
        <pc:picChg chg="add mod modCrop">
          <ac:chgData name="장재원" userId="b213bc0f-c982-47dd-9bd8-285cd774e6aa" providerId="ADAL" clId="{93E0DC15-541A-4436-9F67-7B030706EE6E}" dt="2020-06-13T22:47:56.520" v="1893" actId="1076"/>
          <ac:picMkLst>
            <pc:docMk/>
            <pc:sldMk cId="749583869" sldId="280"/>
            <ac:picMk id="3" creationId="{00AF8A60-31CF-4226-9D1D-316DE16CDB5D}"/>
          </ac:picMkLst>
        </pc:picChg>
        <pc:picChg chg="add del mod">
          <ac:chgData name="장재원" userId="b213bc0f-c982-47dd-9bd8-285cd774e6aa" providerId="ADAL" clId="{93E0DC15-541A-4436-9F67-7B030706EE6E}" dt="2020-06-13T22:43:13.467" v="1847" actId="478"/>
          <ac:picMkLst>
            <pc:docMk/>
            <pc:sldMk cId="749583869" sldId="280"/>
            <ac:picMk id="30" creationId="{67A5B462-5439-42B9-803D-D23574BA8AEB}"/>
          </ac:picMkLst>
        </pc:picChg>
        <pc:picChg chg="add mod">
          <ac:chgData name="장재원" userId="b213bc0f-c982-47dd-9bd8-285cd774e6aa" providerId="ADAL" clId="{93E0DC15-541A-4436-9F67-7B030706EE6E}" dt="2020-06-13T23:26:03.043" v="2634" actId="1076"/>
          <ac:picMkLst>
            <pc:docMk/>
            <pc:sldMk cId="749583869" sldId="280"/>
            <ac:picMk id="31" creationId="{4397FC8F-89B7-4D2E-9EAA-B8D578EFCA53}"/>
          </ac:picMkLst>
        </pc:picChg>
        <pc:cxnChg chg="add del mod">
          <ac:chgData name="장재원" userId="b213bc0f-c982-47dd-9bd8-285cd774e6aa" providerId="ADAL" clId="{93E0DC15-541A-4436-9F67-7B030706EE6E}" dt="2020-06-13T22:45:33.990" v="1870" actId="11529"/>
          <ac:cxnSpMkLst>
            <pc:docMk/>
            <pc:sldMk cId="749583869" sldId="280"/>
            <ac:cxnSpMk id="7" creationId="{BB611FF2-0573-43E8-B27D-E87C77A01A37}"/>
          </ac:cxnSpMkLst>
        </pc:cxnChg>
        <pc:cxnChg chg="add mod">
          <ac:chgData name="장재원" userId="b213bc0f-c982-47dd-9bd8-285cd774e6aa" providerId="ADAL" clId="{93E0DC15-541A-4436-9F67-7B030706EE6E}" dt="2020-06-13T22:46:59.369" v="1882" actId="692"/>
          <ac:cxnSpMkLst>
            <pc:docMk/>
            <pc:sldMk cId="749583869" sldId="280"/>
            <ac:cxnSpMk id="13" creationId="{4061DF3F-B7D1-41CA-A9AF-67559998B365}"/>
          </ac:cxnSpMkLst>
        </pc:cxnChg>
        <pc:cxnChg chg="add mod">
          <ac:chgData name="장재원" userId="b213bc0f-c982-47dd-9bd8-285cd774e6aa" providerId="ADAL" clId="{93E0DC15-541A-4436-9F67-7B030706EE6E}" dt="2020-06-13T22:48:29.610" v="1897" actId="14100"/>
          <ac:cxnSpMkLst>
            <pc:docMk/>
            <pc:sldMk cId="749583869" sldId="280"/>
            <ac:cxnSpMk id="40" creationId="{7A851BD7-206D-4034-A079-E123F687EDB7}"/>
          </ac:cxnSpMkLst>
        </pc:cxnChg>
      </pc:sldChg>
      <pc:sldChg chg="addSp delSp modSp add mod modNotesTx">
        <pc:chgData name="장재원" userId="b213bc0f-c982-47dd-9bd8-285cd774e6aa" providerId="ADAL" clId="{93E0DC15-541A-4436-9F67-7B030706EE6E}" dt="2020-06-13T23:32:37.841" v="2886"/>
        <pc:sldMkLst>
          <pc:docMk/>
          <pc:sldMk cId="431206003" sldId="281"/>
        </pc:sldMkLst>
        <pc:spChg chg="mod">
          <ac:chgData name="장재원" userId="b213bc0f-c982-47dd-9bd8-285cd774e6aa" providerId="ADAL" clId="{93E0DC15-541A-4436-9F67-7B030706EE6E}" dt="2020-06-13T22:37:57.627" v="1829" actId="1076"/>
          <ac:spMkLst>
            <pc:docMk/>
            <pc:sldMk cId="431206003" sldId="281"/>
            <ac:spMk id="2" creationId="{AF263125-DFC6-4355-B322-06A7D7A9DFBC}"/>
          </ac:spMkLst>
        </pc:spChg>
        <pc:spChg chg="add del mod">
          <ac:chgData name="장재원" userId="b213bc0f-c982-47dd-9bd8-285cd774e6aa" providerId="ADAL" clId="{93E0DC15-541A-4436-9F67-7B030706EE6E}" dt="2020-06-13T22:36:30.739" v="1815" actId="1076"/>
          <ac:spMkLst>
            <pc:docMk/>
            <pc:sldMk cId="431206003" sldId="281"/>
            <ac:spMk id="6" creationId="{00000000-0000-0000-0000-000000000000}"/>
          </ac:spMkLst>
        </pc:spChg>
        <pc:spChg chg="add del">
          <ac:chgData name="장재원" userId="b213bc0f-c982-47dd-9bd8-285cd774e6aa" providerId="ADAL" clId="{93E0DC15-541A-4436-9F67-7B030706EE6E}" dt="2020-06-13T22:24:12.111" v="1652" actId="478"/>
          <ac:spMkLst>
            <pc:docMk/>
            <pc:sldMk cId="431206003" sldId="281"/>
            <ac:spMk id="35" creationId="{194374F1-5FCB-4DE1-A09E-5805252C819B}"/>
          </ac:spMkLst>
        </pc:spChg>
        <pc:spChg chg="mod">
          <ac:chgData name="장재원" userId="b213bc0f-c982-47dd-9bd8-285cd774e6aa" providerId="ADAL" clId="{93E0DC15-541A-4436-9F67-7B030706EE6E}" dt="2020-06-13T22:37:57.627" v="1829" actId="1076"/>
          <ac:spMkLst>
            <pc:docMk/>
            <pc:sldMk cId="431206003" sldId="281"/>
            <ac:spMk id="42" creationId="{A5C944DF-22EF-4A60-95DA-AD71B532404D}"/>
          </ac:spMkLst>
        </pc:spChg>
        <pc:spChg chg="add del mod">
          <ac:chgData name="장재원" userId="b213bc0f-c982-47dd-9bd8-285cd774e6aa" providerId="ADAL" clId="{93E0DC15-541A-4436-9F67-7B030706EE6E}" dt="2020-06-13T23:32:25.758" v="2879"/>
          <ac:spMkLst>
            <pc:docMk/>
            <pc:sldMk cId="431206003" sldId="281"/>
            <ac:spMk id="45" creationId="{50AB1B04-78CC-4F48-A543-13103E82C75C}"/>
          </ac:spMkLst>
        </pc:spChg>
        <pc:spChg chg="add mod">
          <ac:chgData name="장재원" userId="b213bc0f-c982-47dd-9bd8-285cd774e6aa" providerId="ADAL" clId="{93E0DC15-541A-4436-9F67-7B030706EE6E}" dt="2020-06-13T23:32:37.841" v="2886"/>
          <ac:spMkLst>
            <pc:docMk/>
            <pc:sldMk cId="431206003" sldId="281"/>
            <ac:spMk id="46" creationId="{612D2CDD-96F1-4C50-8532-8AB683ADCA9A}"/>
          </ac:spMkLst>
        </pc:spChg>
        <pc:graphicFrameChg chg="add del modGraphic">
          <ac:chgData name="장재원" userId="b213bc0f-c982-47dd-9bd8-285cd774e6aa" providerId="ADAL" clId="{93E0DC15-541A-4436-9F67-7B030706EE6E}" dt="2020-06-13T22:31:51.512" v="1693" actId="478"/>
          <ac:graphicFrameMkLst>
            <pc:docMk/>
            <pc:sldMk cId="431206003" sldId="281"/>
            <ac:graphicFrameMk id="3" creationId="{B8F2D05E-CB94-4254-BEE8-9430EB53D35A}"/>
          </ac:graphicFrameMkLst>
        </pc:graphicFrameChg>
        <pc:picChg chg="add mod">
          <ac:chgData name="장재원" userId="b213bc0f-c982-47dd-9bd8-285cd774e6aa" providerId="ADAL" clId="{93E0DC15-541A-4436-9F67-7B030706EE6E}" dt="2020-06-13T22:37:57.627" v="1829" actId="1076"/>
          <ac:picMkLst>
            <pc:docMk/>
            <pc:sldMk cId="431206003" sldId="281"/>
            <ac:picMk id="7" creationId="{0838790E-745A-4FC0-A8EE-6B59500C1F54}"/>
          </ac:picMkLst>
        </pc:picChg>
        <pc:picChg chg="add del">
          <ac:chgData name="장재원" userId="b213bc0f-c982-47dd-9bd8-285cd774e6aa" providerId="ADAL" clId="{93E0DC15-541A-4436-9F67-7B030706EE6E}" dt="2020-06-13T22:24:06.719" v="1648" actId="478"/>
          <ac:picMkLst>
            <pc:docMk/>
            <pc:sldMk cId="431206003" sldId="281"/>
            <ac:picMk id="30" creationId="{3052D9DE-5729-4BD7-9940-D2F4B8C4B997}"/>
          </ac:picMkLst>
        </pc:picChg>
        <pc:picChg chg="del">
          <ac:chgData name="장재원" userId="b213bc0f-c982-47dd-9bd8-285cd774e6aa" providerId="ADAL" clId="{93E0DC15-541A-4436-9F67-7B030706EE6E}" dt="2020-06-13T22:24:07.371" v="1649" actId="478"/>
          <ac:picMkLst>
            <pc:docMk/>
            <pc:sldMk cId="431206003" sldId="281"/>
            <ac:picMk id="33" creationId="{AF0F9157-CC41-4010-81FA-2EDCF1978F3A}"/>
          </ac:picMkLst>
        </pc:picChg>
        <pc:picChg chg="add del">
          <ac:chgData name="장재원" userId="b213bc0f-c982-47dd-9bd8-285cd774e6aa" providerId="ADAL" clId="{93E0DC15-541A-4436-9F67-7B030706EE6E}" dt="2020-06-13T22:24:09.298" v="1650" actId="478"/>
          <ac:picMkLst>
            <pc:docMk/>
            <pc:sldMk cId="431206003" sldId="281"/>
            <ac:picMk id="41" creationId="{A0317DD8-1D48-4946-A2BF-2E9F3716BF9E}"/>
          </ac:picMkLst>
        </pc:picChg>
        <pc:picChg chg="add mod">
          <ac:chgData name="장재원" userId="b213bc0f-c982-47dd-9bd8-285cd774e6aa" providerId="ADAL" clId="{93E0DC15-541A-4436-9F67-7B030706EE6E}" dt="2020-06-13T22:37:57.627" v="1829" actId="1076"/>
          <ac:picMkLst>
            <pc:docMk/>
            <pc:sldMk cId="431206003" sldId="281"/>
            <ac:picMk id="43" creationId="{2F7C2E7C-5928-4C40-9738-EEA559807793}"/>
          </ac:picMkLst>
        </pc:picChg>
        <pc:picChg chg="add mod">
          <ac:chgData name="장재원" userId="b213bc0f-c982-47dd-9bd8-285cd774e6aa" providerId="ADAL" clId="{93E0DC15-541A-4436-9F67-7B030706EE6E}" dt="2020-06-13T22:37:57.627" v="1829" actId="1076"/>
          <ac:picMkLst>
            <pc:docMk/>
            <pc:sldMk cId="431206003" sldId="281"/>
            <ac:picMk id="44" creationId="{C12E7785-D730-40E9-A8D5-2580F48FDF4C}"/>
          </ac:picMkLst>
        </pc:picChg>
        <pc:cxnChg chg="del">
          <ac:chgData name="장재원" userId="b213bc0f-c982-47dd-9bd8-285cd774e6aa" providerId="ADAL" clId="{93E0DC15-541A-4436-9F67-7B030706EE6E}" dt="2020-06-13T22:24:12.967" v="1653" actId="478"/>
          <ac:cxnSpMkLst>
            <pc:docMk/>
            <pc:sldMk cId="431206003" sldId="281"/>
            <ac:cxnSpMk id="31" creationId="{A97D12B0-210B-49DB-B32B-55FF3D99A630}"/>
          </ac:cxnSpMkLst>
        </pc:cxnChg>
        <pc:cxnChg chg="add del mod">
          <ac:chgData name="장재원" userId="b213bc0f-c982-47dd-9bd8-285cd774e6aa" providerId="ADAL" clId="{93E0DC15-541A-4436-9F67-7B030706EE6E}" dt="2020-06-13T22:24:10.109" v="1651" actId="478"/>
          <ac:cxnSpMkLst>
            <pc:docMk/>
            <pc:sldMk cId="431206003" sldId="281"/>
            <ac:cxnSpMk id="40" creationId="{D0A4D4CF-E775-4AE5-AD94-4D5ECB256CFC}"/>
          </ac:cxnSpMkLst>
        </pc:cxnChg>
      </pc:sldChg>
      <pc:sldChg chg="addSp delSp modSp add mod ord">
        <pc:chgData name="장재원" userId="b213bc0f-c982-47dd-9bd8-285cd774e6aa" providerId="ADAL" clId="{93E0DC15-541A-4436-9F67-7B030706EE6E}" dt="2020-06-13T23:41:35.483" v="3028" actId="114"/>
        <pc:sldMkLst>
          <pc:docMk/>
          <pc:sldMk cId="338119020" sldId="282"/>
        </pc:sldMkLst>
        <pc:spChg chg="del">
          <ac:chgData name="장재원" userId="b213bc0f-c982-47dd-9bd8-285cd774e6aa" providerId="ADAL" clId="{93E0DC15-541A-4436-9F67-7B030706EE6E}" dt="2020-06-13T22:59:55.572" v="1955" actId="478"/>
          <ac:spMkLst>
            <pc:docMk/>
            <pc:sldMk cId="338119020" sldId="282"/>
            <ac:spMk id="2" creationId="{AF263125-DFC6-4355-B322-06A7D7A9DFBC}"/>
          </ac:spMkLst>
        </pc:spChg>
        <pc:spChg chg="mod">
          <ac:chgData name="장재원" userId="b213bc0f-c982-47dd-9bd8-285cd774e6aa" providerId="ADAL" clId="{93E0DC15-541A-4436-9F67-7B030706EE6E}" dt="2020-06-13T22:59:46.509" v="1952" actId="1076"/>
          <ac:spMkLst>
            <pc:docMk/>
            <pc:sldMk cId="338119020" sldId="282"/>
            <ac:spMk id="6" creationId="{00000000-0000-0000-0000-000000000000}"/>
          </ac:spMkLst>
        </pc:spChg>
        <pc:spChg chg="add mod">
          <ac:chgData name="장재원" userId="b213bc0f-c982-47dd-9bd8-285cd774e6aa" providerId="ADAL" clId="{93E0DC15-541A-4436-9F67-7B030706EE6E}" dt="2020-06-13T23:41:33.313" v="3026" actId="20577"/>
          <ac:spMkLst>
            <pc:docMk/>
            <pc:sldMk cId="338119020" sldId="282"/>
            <ac:spMk id="8" creationId="{0C829278-D6C3-4314-A52C-AAE3D2773D98}"/>
          </ac:spMkLst>
        </pc:spChg>
        <pc:spChg chg="add del mod">
          <ac:chgData name="장재원" userId="b213bc0f-c982-47dd-9bd8-285cd774e6aa" providerId="ADAL" clId="{93E0DC15-541A-4436-9F67-7B030706EE6E}" dt="2020-06-13T23:31:57.894" v="2876"/>
          <ac:spMkLst>
            <pc:docMk/>
            <pc:sldMk cId="338119020" sldId="282"/>
            <ac:spMk id="30" creationId="{43C3103C-53CF-43AC-B9F5-6043419847E1}"/>
          </ac:spMkLst>
        </pc:spChg>
        <pc:spChg chg="mod">
          <ac:chgData name="장재원" userId="b213bc0f-c982-47dd-9bd8-285cd774e6aa" providerId="ADAL" clId="{93E0DC15-541A-4436-9F67-7B030706EE6E}" dt="2020-06-13T23:41:35.483" v="3028" actId="114"/>
          <ac:spMkLst>
            <pc:docMk/>
            <pc:sldMk cId="338119020" sldId="282"/>
            <ac:spMk id="38" creationId="{00000000-0000-0000-0000-000000000000}"/>
          </ac:spMkLst>
        </pc:spChg>
        <pc:spChg chg="del">
          <ac:chgData name="장재원" userId="b213bc0f-c982-47dd-9bd8-285cd774e6aa" providerId="ADAL" clId="{93E0DC15-541A-4436-9F67-7B030706EE6E}" dt="2020-06-13T22:59:52.863" v="1954" actId="478"/>
          <ac:spMkLst>
            <pc:docMk/>
            <pc:sldMk cId="338119020" sldId="282"/>
            <ac:spMk id="42" creationId="{A5C944DF-22EF-4A60-95DA-AD71B532404D}"/>
          </ac:spMkLst>
        </pc:spChg>
        <pc:picChg chg="add del">
          <ac:chgData name="장재원" userId="b213bc0f-c982-47dd-9bd8-285cd774e6aa" providerId="ADAL" clId="{93E0DC15-541A-4436-9F67-7B030706EE6E}" dt="2020-06-13T22:53:11.833" v="1937"/>
          <ac:picMkLst>
            <pc:docMk/>
            <pc:sldMk cId="338119020" sldId="282"/>
            <ac:picMk id="3" creationId="{408BEE33-1275-4F76-B58A-B8C8F07C2452}"/>
          </ac:picMkLst>
        </pc:picChg>
        <pc:picChg chg="add del mod">
          <ac:chgData name="장재원" userId="b213bc0f-c982-47dd-9bd8-285cd774e6aa" providerId="ADAL" clId="{93E0DC15-541A-4436-9F67-7B030706EE6E}" dt="2020-06-13T22:58:46.952" v="1943"/>
          <ac:picMkLst>
            <pc:docMk/>
            <pc:sldMk cId="338119020" sldId="282"/>
            <ac:picMk id="4" creationId="{DBA2FDDD-4AA7-47EE-BD2F-57E791AE57DB}"/>
          </ac:picMkLst>
        </pc:picChg>
        <pc:picChg chg="del">
          <ac:chgData name="장재원" userId="b213bc0f-c982-47dd-9bd8-285cd774e6aa" providerId="ADAL" clId="{93E0DC15-541A-4436-9F67-7B030706EE6E}" dt="2020-06-13T22:59:37.423" v="1950" actId="478"/>
          <ac:picMkLst>
            <pc:docMk/>
            <pc:sldMk cId="338119020" sldId="282"/>
            <ac:picMk id="7" creationId="{0838790E-745A-4FC0-A8EE-6B59500C1F54}"/>
          </ac:picMkLst>
        </pc:picChg>
        <pc:picChg chg="del">
          <ac:chgData name="장재원" userId="b213bc0f-c982-47dd-9bd8-285cd774e6aa" providerId="ADAL" clId="{93E0DC15-541A-4436-9F67-7B030706EE6E}" dt="2020-06-13T22:59:36.575" v="1949" actId="478"/>
          <ac:picMkLst>
            <pc:docMk/>
            <pc:sldMk cId="338119020" sldId="282"/>
            <ac:picMk id="43" creationId="{2F7C2E7C-5928-4C40-9738-EEA559807793}"/>
          </ac:picMkLst>
        </pc:picChg>
        <pc:picChg chg="del">
          <ac:chgData name="장재원" userId="b213bc0f-c982-47dd-9bd8-285cd774e6aa" providerId="ADAL" clId="{93E0DC15-541A-4436-9F67-7B030706EE6E}" dt="2020-06-13T22:59:35.921" v="1948" actId="478"/>
          <ac:picMkLst>
            <pc:docMk/>
            <pc:sldMk cId="338119020" sldId="282"/>
            <ac:picMk id="44" creationId="{C12E7785-D730-40E9-A8D5-2580F48FDF4C}"/>
          </ac:picMkLst>
        </pc:picChg>
      </pc:sldChg>
      <pc:sldChg chg="modSp add del mod modNotesTx">
        <pc:chgData name="장재원" userId="b213bc0f-c982-47dd-9bd8-285cd774e6aa" providerId="ADAL" clId="{93E0DC15-541A-4436-9F67-7B030706EE6E}" dt="2020-06-13T23:25:10.289" v="2632" actId="47"/>
        <pc:sldMkLst>
          <pc:docMk/>
          <pc:sldMk cId="751158139" sldId="283"/>
        </pc:sldMkLst>
        <pc:spChg chg="mod">
          <ac:chgData name="장재원" userId="b213bc0f-c982-47dd-9bd8-285cd774e6aa" providerId="ADAL" clId="{93E0DC15-541A-4436-9F67-7B030706EE6E}" dt="2020-06-13T23:14:36.648" v="2403" actId="1076"/>
          <ac:spMkLst>
            <pc:docMk/>
            <pc:sldMk cId="751158139" sldId="283"/>
            <ac:spMk id="6" creationId="{00000000-0000-0000-0000-000000000000}"/>
          </ac:spMkLst>
        </pc:spChg>
        <pc:spChg chg="mod">
          <ac:chgData name="장재원" userId="b213bc0f-c982-47dd-9bd8-285cd774e6aa" providerId="ADAL" clId="{93E0DC15-541A-4436-9F67-7B030706EE6E}" dt="2020-06-13T23:14:44.921" v="2420"/>
          <ac:spMkLst>
            <pc:docMk/>
            <pc:sldMk cId="751158139" sldId="283"/>
            <ac:spMk id="38" creationId="{00000000-0000-0000-0000-000000000000}"/>
          </ac:spMkLst>
        </pc:spChg>
      </pc:sldChg>
      <pc:sldChg chg="modSp add del mod">
        <pc:chgData name="장재원" userId="b213bc0f-c982-47dd-9bd8-285cd774e6aa" providerId="ADAL" clId="{93E0DC15-541A-4436-9F67-7B030706EE6E}" dt="2020-06-13T23:25:17.530" v="2633" actId="47"/>
        <pc:sldMkLst>
          <pc:docMk/>
          <pc:sldMk cId="3819501090" sldId="284"/>
        </pc:sldMkLst>
        <pc:spChg chg="mod">
          <ac:chgData name="장재원" userId="b213bc0f-c982-47dd-9bd8-285cd774e6aa" providerId="ADAL" clId="{93E0DC15-541A-4436-9F67-7B030706EE6E}" dt="2020-06-13T23:14:33.539" v="2400"/>
          <ac:spMkLst>
            <pc:docMk/>
            <pc:sldMk cId="3819501090" sldId="284"/>
            <ac:spMk id="38" creationId="{00000000-0000-0000-0000-000000000000}"/>
          </ac:spMkLst>
        </pc:spChg>
      </pc:sldChg>
      <pc:sldChg chg="addSp delSp modSp add mod">
        <pc:chgData name="장재원" userId="b213bc0f-c982-47dd-9bd8-285cd774e6aa" providerId="ADAL" clId="{93E0DC15-541A-4436-9F67-7B030706EE6E}" dt="2020-06-13T23:41:19.795" v="3005"/>
        <pc:sldMkLst>
          <pc:docMk/>
          <pc:sldMk cId="1870575452" sldId="285"/>
        </pc:sldMkLst>
        <pc:spChg chg="mod">
          <ac:chgData name="장재원" userId="b213bc0f-c982-47dd-9bd8-285cd774e6aa" providerId="ADAL" clId="{93E0DC15-541A-4436-9F67-7B030706EE6E}" dt="2020-06-13T23:41:19.795" v="3005"/>
          <ac:spMkLst>
            <pc:docMk/>
            <pc:sldMk cId="1870575452" sldId="285"/>
            <ac:spMk id="2" creationId="{AF263125-DFC6-4355-B322-06A7D7A9DFBC}"/>
          </ac:spMkLst>
        </pc:spChg>
        <pc:spChg chg="add del mod">
          <ac:chgData name="장재원" userId="b213bc0f-c982-47dd-9bd8-285cd774e6aa" providerId="ADAL" clId="{93E0DC15-541A-4436-9F67-7B030706EE6E}" dt="2020-06-13T23:30:23.337" v="2808"/>
          <ac:spMkLst>
            <pc:docMk/>
            <pc:sldMk cId="1870575452" sldId="285"/>
            <ac:spMk id="43" creationId="{728F3CEA-40D9-48F0-9400-9F403F6AF808}"/>
          </ac:spMkLst>
        </pc:spChg>
        <pc:spChg chg="add del mod">
          <ac:chgData name="장재원" userId="b213bc0f-c982-47dd-9bd8-285cd774e6aa" providerId="ADAL" clId="{93E0DC15-541A-4436-9F67-7B030706EE6E}" dt="2020-06-13T23:32:26.266" v="2880"/>
          <ac:spMkLst>
            <pc:docMk/>
            <pc:sldMk cId="1870575452" sldId="285"/>
            <ac:spMk id="44" creationId="{B84C762E-E6FE-493B-B7BD-3130C58B02B8}"/>
          </ac:spMkLst>
        </pc:spChg>
        <pc:spChg chg="add mod">
          <ac:chgData name="장재원" userId="b213bc0f-c982-47dd-9bd8-285cd774e6aa" providerId="ADAL" clId="{93E0DC15-541A-4436-9F67-7B030706EE6E}" dt="2020-06-13T23:32:37.254" v="2885"/>
          <ac:spMkLst>
            <pc:docMk/>
            <pc:sldMk cId="1870575452" sldId="285"/>
            <ac:spMk id="45" creationId="{110A6206-566D-49A5-9F8E-76D43F0694E4}"/>
          </ac:spMkLst>
        </pc:spChg>
      </pc:sldChg>
      <pc:sldChg chg="add del">
        <pc:chgData name="장재원" userId="b213bc0f-c982-47dd-9bd8-285cd774e6aa" providerId="ADAL" clId="{93E0DC15-541A-4436-9F67-7B030706EE6E}" dt="2020-06-13T23:06:02.652" v="2081" actId="47"/>
        <pc:sldMkLst>
          <pc:docMk/>
          <pc:sldMk cId="3360564185" sldId="286"/>
        </pc:sldMkLst>
      </pc:sldChg>
      <pc:sldChg chg="addSp delSp modSp add mod ord modNotesTx">
        <pc:chgData name="장재원" userId="b213bc0f-c982-47dd-9bd8-285cd774e6aa" providerId="ADAL" clId="{93E0DC15-541A-4436-9F67-7B030706EE6E}" dt="2020-06-13T23:50:05.413" v="3107"/>
        <pc:sldMkLst>
          <pc:docMk/>
          <pc:sldMk cId="3705714882" sldId="287"/>
        </pc:sldMkLst>
        <pc:spChg chg="mod">
          <ac:chgData name="장재원" userId="b213bc0f-c982-47dd-9bd8-285cd774e6aa" providerId="ADAL" clId="{93E0DC15-541A-4436-9F67-7B030706EE6E}" dt="2020-06-13T23:07:24.321" v="2176" actId="20577"/>
          <ac:spMkLst>
            <pc:docMk/>
            <pc:sldMk cId="3705714882" sldId="287"/>
            <ac:spMk id="2" creationId="{AF263125-DFC6-4355-B322-06A7D7A9DFBC}"/>
          </ac:spMkLst>
        </pc:spChg>
        <pc:spChg chg="add mod">
          <ac:chgData name="장재원" userId="b213bc0f-c982-47dd-9bd8-285cd774e6aa" providerId="ADAL" clId="{93E0DC15-541A-4436-9F67-7B030706EE6E}" dt="2020-06-13T23:08:42.795" v="2230"/>
          <ac:spMkLst>
            <pc:docMk/>
            <pc:sldMk cId="3705714882" sldId="287"/>
            <ac:spMk id="40" creationId="{56008FA9-6F70-4C91-90E5-F516A27B22C0}"/>
          </ac:spMkLst>
        </pc:spChg>
        <pc:spChg chg="add del mod">
          <ac:chgData name="장재원" userId="b213bc0f-c982-47dd-9bd8-285cd774e6aa" providerId="ADAL" clId="{93E0DC15-541A-4436-9F67-7B030706EE6E}" dt="2020-06-13T23:30:23.910" v="2810"/>
          <ac:spMkLst>
            <pc:docMk/>
            <pc:sldMk cId="3705714882" sldId="287"/>
            <ac:spMk id="41" creationId="{BB7E04F2-B1C6-4F59-AF63-DB8A5F1815C7}"/>
          </ac:spMkLst>
        </pc:spChg>
        <pc:spChg chg="add del mod">
          <ac:chgData name="장재원" userId="b213bc0f-c982-47dd-9bd8-285cd774e6aa" providerId="ADAL" clId="{93E0DC15-541A-4436-9F67-7B030706EE6E}" dt="2020-06-13T23:32:28.569" v="2882"/>
          <ac:spMkLst>
            <pc:docMk/>
            <pc:sldMk cId="3705714882" sldId="287"/>
            <ac:spMk id="42" creationId="{A70140F4-6B94-4A4D-BC6D-766742F7C377}"/>
          </ac:spMkLst>
        </pc:spChg>
        <pc:spChg chg="add mod">
          <ac:chgData name="장재원" userId="b213bc0f-c982-47dd-9bd8-285cd774e6aa" providerId="ADAL" clId="{93E0DC15-541A-4436-9F67-7B030706EE6E}" dt="2020-06-13T23:32:35.869" v="2883"/>
          <ac:spMkLst>
            <pc:docMk/>
            <pc:sldMk cId="3705714882" sldId="287"/>
            <ac:spMk id="43" creationId="{406538A8-0C16-470E-B43F-143EE6AA7F40}"/>
          </ac:spMkLst>
        </pc:spChg>
        <pc:picChg chg="add del mod">
          <ac:chgData name="장재원" userId="b213bc0f-c982-47dd-9bd8-285cd774e6aa" providerId="ADAL" clId="{93E0DC15-541A-4436-9F67-7B030706EE6E}" dt="2020-06-13T23:07:38.963" v="2179" actId="478"/>
          <ac:picMkLst>
            <pc:docMk/>
            <pc:sldMk cId="3705714882" sldId="287"/>
            <ac:picMk id="26" creationId="{56034112-73C7-421D-8A12-FD90A2B6B8AF}"/>
          </ac:picMkLst>
        </pc:picChg>
        <pc:picChg chg="add mod">
          <ac:chgData name="장재원" userId="b213bc0f-c982-47dd-9bd8-285cd774e6aa" providerId="ADAL" clId="{93E0DC15-541A-4436-9F67-7B030706EE6E}" dt="2020-06-13T23:24:24.439" v="2629" actId="29295"/>
          <ac:picMkLst>
            <pc:docMk/>
            <pc:sldMk cId="3705714882" sldId="287"/>
            <ac:picMk id="30" creationId="{1EF9EA27-4F4D-402C-8214-99FA93142141}"/>
          </ac:picMkLst>
        </pc:picChg>
        <pc:picChg chg="add del mod">
          <ac:chgData name="장재원" userId="b213bc0f-c982-47dd-9bd8-285cd774e6aa" providerId="ADAL" clId="{93E0DC15-541A-4436-9F67-7B030706EE6E}" dt="2020-06-13T23:07:39.353" v="2180" actId="478"/>
          <ac:picMkLst>
            <pc:docMk/>
            <pc:sldMk cId="3705714882" sldId="287"/>
            <ac:picMk id="31" creationId="{995998D6-CA74-4E57-9D27-175759485082}"/>
          </ac:picMkLst>
        </pc:picChg>
        <pc:picChg chg="add del mod">
          <ac:chgData name="장재원" userId="b213bc0f-c982-47dd-9bd8-285cd774e6aa" providerId="ADAL" clId="{93E0DC15-541A-4436-9F67-7B030706EE6E}" dt="2020-06-13T23:07:38.442" v="2178" actId="478"/>
          <ac:picMkLst>
            <pc:docMk/>
            <pc:sldMk cId="3705714882" sldId="287"/>
            <ac:picMk id="33" creationId="{913BAC8A-CF9C-4D11-8DFA-E26487C1B6BB}"/>
          </ac:picMkLst>
        </pc:picChg>
        <pc:picChg chg="add mod">
          <ac:chgData name="장재원" userId="b213bc0f-c982-47dd-9bd8-285cd774e6aa" providerId="ADAL" clId="{93E0DC15-541A-4436-9F67-7B030706EE6E}" dt="2020-06-13T23:07:02.173" v="2093" actId="1076"/>
          <ac:picMkLst>
            <pc:docMk/>
            <pc:sldMk cId="3705714882" sldId="287"/>
            <ac:picMk id="35" creationId="{8683AD42-B1AE-476C-9AF5-A200B2BD031F}"/>
          </ac:picMkLst>
        </pc:picChg>
        <pc:picChg chg="del">
          <ac:chgData name="장재원" userId="b213bc0f-c982-47dd-9bd8-285cd774e6aa" providerId="ADAL" clId="{93E0DC15-541A-4436-9F67-7B030706EE6E}" dt="2020-06-13T23:06:34.106" v="2087" actId="478"/>
          <ac:picMkLst>
            <pc:docMk/>
            <pc:sldMk cId="3705714882" sldId="287"/>
            <ac:picMk id="44" creationId="{D2226338-70EB-4862-8C35-D406B12A373E}"/>
          </ac:picMkLst>
        </pc:picChg>
      </pc:sldChg>
      <pc:sldChg chg="addSp delSp modSp add mod ord modNotesTx">
        <pc:chgData name="장재원" userId="b213bc0f-c982-47dd-9bd8-285cd774e6aa" providerId="ADAL" clId="{93E0DC15-541A-4436-9F67-7B030706EE6E}" dt="2020-06-13T23:52:36.065" v="3115"/>
        <pc:sldMkLst>
          <pc:docMk/>
          <pc:sldMk cId="2058742952" sldId="288"/>
        </pc:sldMkLst>
        <pc:spChg chg="mod">
          <ac:chgData name="장재원" userId="b213bc0f-c982-47dd-9bd8-285cd774e6aa" providerId="ADAL" clId="{93E0DC15-541A-4436-9F67-7B030706EE6E}" dt="2020-06-13T23:10:22.378" v="2357" actId="20577"/>
          <ac:spMkLst>
            <pc:docMk/>
            <pc:sldMk cId="2058742952" sldId="288"/>
            <ac:spMk id="2" creationId="{AF263125-DFC6-4355-B322-06A7D7A9DFBC}"/>
          </ac:spMkLst>
        </pc:spChg>
        <pc:spChg chg="add del mod">
          <ac:chgData name="장재원" userId="b213bc0f-c982-47dd-9bd8-285cd774e6aa" providerId="ADAL" clId="{93E0DC15-541A-4436-9F67-7B030706EE6E}" dt="2020-06-13T23:30:23.521" v="2809"/>
          <ac:spMkLst>
            <pc:docMk/>
            <pc:sldMk cId="2058742952" sldId="288"/>
            <ac:spMk id="31" creationId="{05011695-A1E0-4A8B-B352-ECC9D2074259}"/>
          </ac:spMkLst>
        </pc:spChg>
        <pc:spChg chg="add del mod">
          <ac:chgData name="장재원" userId="b213bc0f-c982-47dd-9bd8-285cd774e6aa" providerId="ADAL" clId="{93E0DC15-541A-4436-9F67-7B030706EE6E}" dt="2020-06-13T23:32:26.764" v="2881"/>
          <ac:spMkLst>
            <pc:docMk/>
            <pc:sldMk cId="2058742952" sldId="288"/>
            <ac:spMk id="33" creationId="{39B01B39-09C9-4513-AECA-8B6A9A82C756}"/>
          </ac:spMkLst>
        </pc:spChg>
        <pc:spChg chg="mod">
          <ac:chgData name="장재원" userId="b213bc0f-c982-47dd-9bd8-285cd774e6aa" providerId="ADAL" clId="{93E0DC15-541A-4436-9F67-7B030706EE6E}" dt="2020-06-13T23:09:40.911" v="2307"/>
          <ac:spMkLst>
            <pc:docMk/>
            <pc:sldMk cId="2058742952" sldId="288"/>
            <ac:spMk id="38" creationId="{00000000-0000-0000-0000-000000000000}"/>
          </ac:spMkLst>
        </pc:spChg>
        <pc:spChg chg="del">
          <ac:chgData name="장재원" userId="b213bc0f-c982-47dd-9bd8-285cd774e6aa" providerId="ADAL" clId="{93E0DC15-541A-4436-9F67-7B030706EE6E}" dt="2020-06-13T23:09:47.098" v="2309" actId="478"/>
          <ac:spMkLst>
            <pc:docMk/>
            <pc:sldMk cId="2058742952" sldId="288"/>
            <ac:spMk id="40" creationId="{56008FA9-6F70-4C91-90E5-F516A27B22C0}"/>
          </ac:spMkLst>
        </pc:spChg>
        <pc:spChg chg="add mod">
          <ac:chgData name="장재원" userId="b213bc0f-c982-47dd-9bd8-285cd774e6aa" providerId="ADAL" clId="{93E0DC15-541A-4436-9F67-7B030706EE6E}" dt="2020-06-13T23:32:36.600" v="2884"/>
          <ac:spMkLst>
            <pc:docMk/>
            <pc:sldMk cId="2058742952" sldId="288"/>
            <ac:spMk id="41" creationId="{542324E1-E7A6-4B1F-82CC-9CC58D717D70}"/>
          </ac:spMkLst>
        </pc:spChg>
        <pc:picChg chg="add mod">
          <ac:chgData name="장재원" userId="b213bc0f-c982-47dd-9bd8-285cd774e6aa" providerId="ADAL" clId="{93E0DC15-541A-4436-9F67-7B030706EE6E}" dt="2020-06-13T23:10:36.534" v="2359" actId="1076"/>
          <ac:picMkLst>
            <pc:docMk/>
            <pc:sldMk cId="2058742952" sldId="288"/>
            <ac:picMk id="26" creationId="{66518A76-D286-4005-BF39-E0D8F2828C74}"/>
          </ac:picMkLst>
        </pc:picChg>
        <pc:picChg chg="del">
          <ac:chgData name="장재원" userId="b213bc0f-c982-47dd-9bd8-285cd774e6aa" providerId="ADAL" clId="{93E0DC15-541A-4436-9F67-7B030706EE6E}" dt="2020-06-13T23:09:44.056" v="2308" actId="478"/>
          <ac:picMkLst>
            <pc:docMk/>
            <pc:sldMk cId="2058742952" sldId="288"/>
            <ac:picMk id="30" creationId="{1EF9EA27-4F4D-402C-8214-99FA93142141}"/>
          </ac:picMkLst>
        </pc:picChg>
        <pc:picChg chg="del">
          <ac:chgData name="장재원" userId="b213bc0f-c982-47dd-9bd8-285cd774e6aa" providerId="ADAL" clId="{93E0DC15-541A-4436-9F67-7B030706EE6E}" dt="2020-06-13T23:09:47.991" v="2310" actId="478"/>
          <ac:picMkLst>
            <pc:docMk/>
            <pc:sldMk cId="2058742952" sldId="288"/>
            <ac:picMk id="35" creationId="{8683AD42-B1AE-476C-9AF5-A200B2BD031F}"/>
          </ac:picMkLst>
        </pc:picChg>
      </pc:sldChg>
      <pc:sldChg chg="addSp delSp modSp add mod ord modNotesTx">
        <pc:chgData name="장재원" userId="b213bc0f-c982-47dd-9bd8-285cd774e6aa" providerId="ADAL" clId="{93E0DC15-541A-4436-9F67-7B030706EE6E}" dt="2020-06-13T23:49:48.609" v="3103"/>
        <pc:sldMkLst>
          <pc:docMk/>
          <pc:sldMk cId="1237624753" sldId="289"/>
        </pc:sldMkLst>
        <pc:spChg chg="del mod">
          <ac:chgData name="장재원" userId="b213bc0f-c982-47dd-9bd8-285cd774e6aa" providerId="ADAL" clId="{93E0DC15-541A-4436-9F67-7B030706EE6E}" dt="2020-06-13T23:15:19.368" v="2434"/>
          <ac:spMkLst>
            <pc:docMk/>
            <pc:sldMk cId="1237624753" sldId="289"/>
            <ac:spMk id="2" creationId="{AF263125-DFC6-4355-B322-06A7D7A9DFBC}"/>
          </ac:spMkLst>
        </pc:spChg>
        <pc:spChg chg="add del mod">
          <ac:chgData name="장재원" userId="b213bc0f-c982-47dd-9bd8-285cd774e6aa" providerId="ADAL" clId="{93E0DC15-541A-4436-9F67-7B030706EE6E}" dt="2020-06-13T23:32:25.499" v="2878"/>
          <ac:spMkLst>
            <pc:docMk/>
            <pc:sldMk cId="1237624753" sldId="289"/>
            <ac:spMk id="31" creationId="{5BC0EEE1-3605-4E75-B13F-8738C3776978}"/>
          </ac:spMkLst>
        </pc:spChg>
        <pc:spChg chg="add mod">
          <ac:chgData name="장재원" userId="b213bc0f-c982-47dd-9bd8-285cd774e6aa" providerId="ADAL" clId="{93E0DC15-541A-4436-9F67-7B030706EE6E}" dt="2020-06-13T23:32:38.392" v="2887"/>
          <ac:spMkLst>
            <pc:docMk/>
            <pc:sldMk cId="1237624753" sldId="289"/>
            <ac:spMk id="33" creationId="{87858CE0-1477-475A-9D4F-C662BB45F686}"/>
          </ac:spMkLst>
        </pc:spChg>
        <pc:spChg chg="mod">
          <ac:chgData name="장재원" userId="b213bc0f-c982-47dd-9bd8-285cd774e6aa" providerId="ADAL" clId="{93E0DC15-541A-4436-9F67-7B030706EE6E}" dt="2020-06-13T23:15:00.555" v="2426"/>
          <ac:spMkLst>
            <pc:docMk/>
            <pc:sldMk cId="1237624753" sldId="289"/>
            <ac:spMk id="38" creationId="{00000000-0000-0000-0000-000000000000}"/>
          </ac:spMkLst>
        </pc:spChg>
        <pc:picChg chg="del">
          <ac:chgData name="장재원" userId="b213bc0f-c982-47dd-9bd8-285cd774e6aa" providerId="ADAL" clId="{93E0DC15-541A-4436-9F67-7B030706EE6E}" dt="2020-06-13T23:15:03.181" v="2428" actId="478"/>
          <ac:picMkLst>
            <pc:docMk/>
            <pc:sldMk cId="1237624753" sldId="289"/>
            <ac:picMk id="26" creationId="{66518A76-D286-4005-BF39-E0D8F2828C74}"/>
          </ac:picMkLst>
        </pc:picChg>
        <pc:picChg chg="add mod">
          <ac:chgData name="장재원" userId="b213bc0f-c982-47dd-9bd8-285cd774e6aa" providerId="ADAL" clId="{93E0DC15-541A-4436-9F67-7B030706EE6E}" dt="2020-06-13T23:15:22.838" v="2435" actId="1076"/>
          <ac:picMkLst>
            <pc:docMk/>
            <pc:sldMk cId="1237624753" sldId="289"/>
            <ac:picMk id="30" creationId="{FCDD9065-E85E-4319-8FEA-B8B2E884AE1B}"/>
          </ac:picMkLst>
        </pc:picChg>
      </pc:sldChg>
      <pc:sldChg chg="addSp modSp add">
        <pc:chgData name="장재원" userId="b213bc0f-c982-47dd-9bd8-285cd774e6aa" providerId="ADAL" clId="{93E0DC15-541A-4436-9F67-7B030706EE6E}" dt="2020-06-13T23:30:13.515" v="2801"/>
        <pc:sldMkLst>
          <pc:docMk/>
          <pc:sldMk cId="1910940413" sldId="290"/>
        </pc:sldMkLst>
        <pc:spChg chg="add mod">
          <ac:chgData name="장재원" userId="b213bc0f-c982-47dd-9bd8-285cd774e6aa" providerId="ADAL" clId="{93E0DC15-541A-4436-9F67-7B030706EE6E}" dt="2020-06-13T23:30:13.515" v="2801"/>
          <ac:spMkLst>
            <pc:docMk/>
            <pc:sldMk cId="1910940413" sldId="290"/>
            <ac:spMk id="26" creationId="{9D65F95E-7D50-48E9-A00A-0A6B0768043C}"/>
          </ac:spMkLst>
        </pc:spChg>
      </pc:sldChg>
      <pc:sldChg chg="addSp delSp modSp add mod">
        <pc:chgData name="장재원" userId="b213bc0f-c982-47dd-9bd8-285cd774e6aa" providerId="ADAL" clId="{93E0DC15-541A-4436-9F67-7B030706EE6E}" dt="2020-06-13T23:30:07.975" v="2799" actId="478"/>
        <pc:sldMkLst>
          <pc:docMk/>
          <pc:sldMk cId="4187092663" sldId="291"/>
        </pc:sldMkLst>
        <pc:spChg chg="add del mod">
          <ac:chgData name="장재원" userId="b213bc0f-c982-47dd-9bd8-285cd774e6aa" providerId="ADAL" clId="{93E0DC15-541A-4436-9F67-7B030706EE6E}" dt="2020-06-13T23:28:38.171" v="2686"/>
          <ac:spMkLst>
            <pc:docMk/>
            <pc:sldMk cId="4187092663" sldId="291"/>
            <ac:spMk id="2" creationId="{44D8C0EC-60AD-4F2B-8FCB-966244EB569D}"/>
          </ac:spMkLst>
        </pc:spChg>
        <pc:spChg chg="add del mod">
          <ac:chgData name="장재원" userId="b213bc0f-c982-47dd-9bd8-285cd774e6aa" providerId="ADAL" clId="{93E0DC15-541A-4436-9F67-7B030706EE6E}" dt="2020-06-13T23:30:07.975" v="2799" actId="478"/>
          <ac:spMkLst>
            <pc:docMk/>
            <pc:sldMk cId="4187092663" sldId="291"/>
            <ac:spMk id="3" creationId="{42B684F6-9F97-4786-9BC4-7DDF2D2FBA24}"/>
          </ac:spMkLst>
        </pc:spChg>
        <pc:spChg chg="mod">
          <ac:chgData name="장재원" userId="b213bc0f-c982-47dd-9bd8-285cd774e6aa" providerId="ADAL" clId="{93E0DC15-541A-4436-9F67-7B030706EE6E}" dt="2020-06-13T23:28:41.786" v="2687"/>
          <ac:spMkLst>
            <pc:docMk/>
            <pc:sldMk cId="4187092663" sldId="291"/>
            <ac:spMk id="6" creationId="{00000000-0000-0000-0000-000000000000}"/>
          </ac:spMkLst>
        </pc:spChg>
        <pc:spChg chg="add mod">
          <ac:chgData name="장재원" userId="b213bc0f-c982-47dd-9bd8-285cd774e6aa" providerId="ADAL" clId="{93E0DC15-541A-4436-9F67-7B030706EE6E}" dt="2020-06-13T23:22:16.673" v="2552"/>
          <ac:spMkLst>
            <pc:docMk/>
            <pc:sldMk cId="4187092663" sldId="291"/>
            <ac:spMk id="30" creationId="{C16E67F5-AA01-4B09-9852-CB76FEF337BB}"/>
          </ac:spMkLst>
        </pc:spChg>
        <pc:spChg chg="add mod">
          <ac:chgData name="장재원" userId="b213bc0f-c982-47dd-9bd8-285cd774e6aa" providerId="ADAL" clId="{93E0DC15-541A-4436-9F67-7B030706EE6E}" dt="2020-06-13T23:22:16.673" v="2552"/>
          <ac:spMkLst>
            <pc:docMk/>
            <pc:sldMk cId="4187092663" sldId="291"/>
            <ac:spMk id="31" creationId="{9FF49D2B-6DB4-422B-B01E-F23E2F289F3D}"/>
          </ac:spMkLst>
        </pc:spChg>
        <pc:spChg chg="mod">
          <ac:chgData name="장재원" userId="b213bc0f-c982-47dd-9bd8-285cd774e6aa" providerId="ADAL" clId="{93E0DC15-541A-4436-9F67-7B030706EE6E}" dt="2020-06-13T23:21:33.883" v="2539"/>
          <ac:spMkLst>
            <pc:docMk/>
            <pc:sldMk cId="4187092663" sldId="291"/>
            <ac:spMk id="38" creationId="{00000000-0000-0000-0000-000000000000}"/>
          </ac:spMkLst>
        </pc:spChg>
        <pc:spChg chg="add mod">
          <ac:chgData name="장재원" userId="b213bc0f-c982-47dd-9bd8-285cd774e6aa" providerId="ADAL" clId="{93E0DC15-541A-4436-9F67-7B030706EE6E}" dt="2020-06-13T23:22:16.673" v="2552"/>
          <ac:spMkLst>
            <pc:docMk/>
            <pc:sldMk cId="4187092663" sldId="291"/>
            <ac:spMk id="42" creationId="{06C0190A-0EB3-40DC-A051-C2060D1572A5}"/>
          </ac:spMkLst>
        </pc:spChg>
        <pc:spChg chg="add mod">
          <ac:chgData name="장재원" userId="b213bc0f-c982-47dd-9bd8-285cd774e6aa" providerId="ADAL" clId="{93E0DC15-541A-4436-9F67-7B030706EE6E}" dt="2020-06-13T23:22:16.673" v="2552"/>
          <ac:spMkLst>
            <pc:docMk/>
            <pc:sldMk cId="4187092663" sldId="291"/>
            <ac:spMk id="43" creationId="{3C6FC0CC-C4E3-4089-82DA-EB495FC79EA2}"/>
          </ac:spMkLst>
        </pc:spChg>
        <pc:spChg chg="mod">
          <ac:chgData name="장재원" userId="b213bc0f-c982-47dd-9bd8-285cd774e6aa" providerId="ADAL" clId="{93E0DC15-541A-4436-9F67-7B030706EE6E}" dt="2020-06-13T23:22:22.201" v="2553"/>
          <ac:spMkLst>
            <pc:docMk/>
            <pc:sldMk cId="4187092663" sldId="291"/>
            <ac:spMk id="45" creationId="{62C42524-9FF9-4490-8C0D-FE676B7FCC95}"/>
          </ac:spMkLst>
        </pc:spChg>
        <pc:spChg chg="mod">
          <ac:chgData name="장재원" userId="b213bc0f-c982-47dd-9bd8-285cd774e6aa" providerId="ADAL" clId="{93E0DC15-541A-4436-9F67-7B030706EE6E}" dt="2020-06-13T23:22:22.201" v="2553"/>
          <ac:spMkLst>
            <pc:docMk/>
            <pc:sldMk cId="4187092663" sldId="291"/>
            <ac:spMk id="46" creationId="{58E66CFD-4F1F-414D-841A-FBE0C491D73F}"/>
          </ac:spMkLst>
        </pc:spChg>
        <pc:spChg chg="mod">
          <ac:chgData name="장재원" userId="b213bc0f-c982-47dd-9bd8-285cd774e6aa" providerId="ADAL" clId="{93E0DC15-541A-4436-9F67-7B030706EE6E}" dt="2020-06-13T23:22:22.201" v="2553"/>
          <ac:spMkLst>
            <pc:docMk/>
            <pc:sldMk cId="4187092663" sldId="291"/>
            <ac:spMk id="47" creationId="{16F74E98-5D2A-4CEC-995E-52EF136442E0}"/>
          </ac:spMkLst>
        </pc:spChg>
        <pc:spChg chg="add mod">
          <ac:chgData name="장재원" userId="b213bc0f-c982-47dd-9bd8-285cd774e6aa" providerId="ADAL" clId="{93E0DC15-541A-4436-9F67-7B030706EE6E}" dt="2020-06-13T23:29:55.483" v="2798" actId="1076"/>
          <ac:spMkLst>
            <pc:docMk/>
            <pc:sldMk cId="4187092663" sldId="291"/>
            <ac:spMk id="50" creationId="{274567F7-DE6A-4DA0-825F-3143309E0158}"/>
          </ac:spMkLst>
        </pc:spChg>
        <pc:grpChg chg="add mod">
          <ac:chgData name="장재원" userId="b213bc0f-c982-47dd-9bd8-285cd774e6aa" providerId="ADAL" clId="{93E0DC15-541A-4436-9F67-7B030706EE6E}" dt="2020-06-13T23:22:22.201" v="2553"/>
          <ac:grpSpMkLst>
            <pc:docMk/>
            <pc:sldMk cId="4187092663" sldId="291"/>
            <ac:grpSpMk id="44" creationId="{992763AF-8D0A-4FE5-9FE4-E1438D713B83}"/>
          </ac:grpSpMkLst>
        </pc:grpChg>
        <pc:picChg chg="del">
          <ac:chgData name="장재원" userId="b213bc0f-c982-47dd-9bd8-285cd774e6aa" providerId="ADAL" clId="{93E0DC15-541A-4436-9F67-7B030706EE6E}" dt="2020-06-13T23:22:15.683" v="2551" actId="478"/>
          <ac:picMkLst>
            <pc:docMk/>
            <pc:sldMk cId="4187092663" sldId="291"/>
            <ac:picMk id="26" creationId="{07EC64D5-C5AB-4AE7-AB78-37524ECCAD5B}"/>
          </ac:picMkLst>
        </pc:picChg>
        <pc:picChg chg="add mod">
          <ac:chgData name="장재원" userId="b213bc0f-c982-47dd-9bd8-285cd774e6aa" providerId="ADAL" clId="{93E0DC15-541A-4436-9F67-7B030706EE6E}" dt="2020-06-13T23:22:16.673" v="2552"/>
          <ac:picMkLst>
            <pc:docMk/>
            <pc:sldMk cId="4187092663" sldId="291"/>
            <ac:picMk id="33" creationId="{EE91FA55-94EA-4668-A216-F34F7A835435}"/>
          </ac:picMkLst>
        </pc:picChg>
        <pc:picChg chg="add mod">
          <ac:chgData name="장재원" userId="b213bc0f-c982-47dd-9bd8-285cd774e6aa" providerId="ADAL" clId="{93E0DC15-541A-4436-9F67-7B030706EE6E}" dt="2020-06-13T23:22:16.673" v="2552"/>
          <ac:picMkLst>
            <pc:docMk/>
            <pc:sldMk cId="4187092663" sldId="291"/>
            <ac:picMk id="35" creationId="{7CB98F3C-E6B6-46D5-B53E-F61193B1A3E7}"/>
          </ac:picMkLst>
        </pc:picChg>
        <pc:picChg chg="mod">
          <ac:chgData name="장재원" userId="b213bc0f-c982-47dd-9bd8-285cd774e6aa" providerId="ADAL" clId="{93E0DC15-541A-4436-9F67-7B030706EE6E}" dt="2020-06-13T23:22:22.201" v="2553"/>
          <ac:picMkLst>
            <pc:docMk/>
            <pc:sldMk cId="4187092663" sldId="291"/>
            <ac:picMk id="48" creationId="{6FE2B934-FBED-4C92-9FC4-B82BDB680A52}"/>
          </ac:picMkLst>
        </pc:picChg>
        <pc:picChg chg="mod">
          <ac:chgData name="장재원" userId="b213bc0f-c982-47dd-9bd8-285cd774e6aa" providerId="ADAL" clId="{93E0DC15-541A-4436-9F67-7B030706EE6E}" dt="2020-06-13T23:22:22.201" v="2553"/>
          <ac:picMkLst>
            <pc:docMk/>
            <pc:sldMk cId="4187092663" sldId="291"/>
            <ac:picMk id="49" creationId="{66B44C6E-8995-418E-8446-4EFBA84D0CF5}"/>
          </ac:picMkLst>
        </pc:picChg>
        <pc:cxnChg chg="add mod">
          <ac:chgData name="장재원" userId="b213bc0f-c982-47dd-9bd8-285cd774e6aa" providerId="ADAL" clId="{93E0DC15-541A-4436-9F67-7B030706EE6E}" dt="2020-06-13T23:22:16.673" v="2552"/>
          <ac:cxnSpMkLst>
            <pc:docMk/>
            <pc:sldMk cId="4187092663" sldId="291"/>
            <ac:cxnSpMk id="40" creationId="{6E334945-E9DA-4BBC-B467-82F96F4A3AF9}"/>
          </ac:cxnSpMkLst>
        </pc:cxnChg>
        <pc:cxnChg chg="add mod">
          <ac:chgData name="장재원" userId="b213bc0f-c982-47dd-9bd8-285cd774e6aa" providerId="ADAL" clId="{93E0DC15-541A-4436-9F67-7B030706EE6E}" dt="2020-06-13T23:22:16.673" v="2552"/>
          <ac:cxnSpMkLst>
            <pc:docMk/>
            <pc:sldMk cId="4187092663" sldId="291"/>
            <ac:cxnSpMk id="41" creationId="{6E89992B-5940-4610-B53D-DF23A729E528}"/>
          </ac:cxnSpMkLst>
        </pc:cxnChg>
      </pc:sldChg>
      <pc:sldChg chg="addSp delSp modSp add mod">
        <pc:chgData name="장재원" userId="b213bc0f-c982-47dd-9bd8-285cd774e6aa" providerId="ADAL" clId="{93E0DC15-541A-4436-9F67-7B030706EE6E}" dt="2020-06-13T23:44:22.469" v="3076" actId="20577"/>
        <pc:sldMkLst>
          <pc:docMk/>
          <pc:sldMk cId="227426457" sldId="292"/>
        </pc:sldMkLst>
        <pc:spChg chg="del mod">
          <ac:chgData name="장재원" userId="b213bc0f-c982-47dd-9bd8-285cd774e6aa" providerId="ADAL" clId="{93E0DC15-541A-4436-9F67-7B030706EE6E}" dt="2020-06-13T23:42:59.443" v="3033" actId="478"/>
          <ac:spMkLst>
            <pc:docMk/>
            <pc:sldMk cId="227426457" sldId="292"/>
            <ac:spMk id="8" creationId="{0C829278-D6C3-4314-A52C-AAE3D2773D98}"/>
          </ac:spMkLst>
        </pc:spChg>
        <pc:spChg chg="add mod">
          <ac:chgData name="장재원" userId="b213bc0f-c982-47dd-9bd8-285cd774e6aa" providerId="ADAL" clId="{93E0DC15-541A-4436-9F67-7B030706EE6E}" dt="2020-06-13T23:43:15.684" v="3052"/>
          <ac:spMkLst>
            <pc:docMk/>
            <pc:sldMk cId="227426457" sldId="292"/>
            <ac:spMk id="26" creationId="{0B4BB59F-E9B0-4F22-8C84-85C32C04B41C}"/>
          </ac:spMkLst>
        </pc:spChg>
        <pc:spChg chg="mod">
          <ac:chgData name="장재원" userId="b213bc0f-c982-47dd-9bd8-285cd774e6aa" providerId="ADAL" clId="{93E0DC15-541A-4436-9F67-7B030706EE6E}" dt="2020-06-13T23:44:22.469" v="3076" actId="20577"/>
          <ac:spMkLst>
            <pc:docMk/>
            <pc:sldMk cId="227426457" sldId="292"/>
            <ac:spMk id="38" creationId="{00000000-0000-0000-0000-000000000000}"/>
          </ac:spMkLst>
        </pc:spChg>
      </pc:sldChg>
      <pc:sldChg chg="addSp delSp modSp add mod">
        <pc:chgData name="장재원" userId="b213bc0f-c982-47dd-9bd8-285cd774e6aa" providerId="ADAL" clId="{93E0DC15-541A-4436-9F67-7B030706EE6E}" dt="2020-06-13T23:44:55.262" v="3080"/>
        <pc:sldMkLst>
          <pc:docMk/>
          <pc:sldMk cId="4008581131" sldId="293"/>
        </pc:sldMkLst>
        <pc:spChg chg="add mod">
          <ac:chgData name="장재원" userId="b213bc0f-c982-47dd-9bd8-285cd774e6aa" providerId="ADAL" clId="{93E0DC15-541A-4436-9F67-7B030706EE6E}" dt="2020-06-13T23:44:55.262" v="3080"/>
          <ac:spMkLst>
            <pc:docMk/>
            <pc:sldMk cId="4008581131" sldId="293"/>
            <ac:spMk id="30" creationId="{D95B318D-99EF-46FC-9986-FC046F6321A2}"/>
          </ac:spMkLst>
        </pc:spChg>
        <pc:spChg chg="del">
          <ac:chgData name="장재원" userId="b213bc0f-c982-47dd-9bd8-285cd774e6aa" providerId="ADAL" clId="{93E0DC15-541A-4436-9F67-7B030706EE6E}" dt="2020-06-13T23:44:54.986" v="3079" actId="478"/>
          <ac:spMkLst>
            <pc:docMk/>
            <pc:sldMk cId="4008581131" sldId="293"/>
            <ac:spMk id="38" creationId="{00000000-0000-0000-0000-000000000000}"/>
          </ac:spMkLst>
        </pc:spChg>
      </pc:sldChg>
      <pc:sldChg chg="addSp delSp modSp add mod">
        <pc:chgData name="장재원" userId="b213bc0f-c982-47dd-9bd8-285cd774e6aa" providerId="ADAL" clId="{93E0DC15-541A-4436-9F67-7B030706EE6E}" dt="2020-06-13T23:46:37.757" v="3098"/>
        <pc:sldMkLst>
          <pc:docMk/>
          <pc:sldMk cId="1930926503" sldId="294"/>
        </pc:sldMkLst>
        <pc:spChg chg="mod">
          <ac:chgData name="장재원" userId="b213bc0f-c982-47dd-9bd8-285cd774e6aa" providerId="ADAL" clId="{93E0DC15-541A-4436-9F67-7B030706EE6E}" dt="2020-06-13T23:46:37.757" v="3098"/>
          <ac:spMkLst>
            <pc:docMk/>
            <pc:sldMk cId="1930926503" sldId="294"/>
            <ac:spMk id="30" creationId="{D95B318D-99EF-46FC-9986-FC046F6321A2}"/>
          </ac:spMkLst>
        </pc:spChg>
        <pc:spChg chg="add del mod">
          <ac:chgData name="장재원" userId="b213bc0f-c982-47dd-9bd8-285cd774e6aa" providerId="ADAL" clId="{93E0DC15-541A-4436-9F67-7B030706EE6E}" dt="2020-06-13T23:45:54.742" v="3084"/>
          <ac:spMkLst>
            <pc:docMk/>
            <pc:sldMk cId="1930926503" sldId="294"/>
            <ac:spMk id="31" creationId="{FDCF61E0-E72C-43E9-A19E-7E2D24CB75CE}"/>
          </ac:spMkLst>
        </pc:spChg>
        <pc:spChg chg="add mod">
          <ac:chgData name="장재원" userId="b213bc0f-c982-47dd-9bd8-285cd774e6aa" providerId="ADAL" clId="{93E0DC15-541A-4436-9F67-7B030706EE6E}" dt="2020-06-13T23:46:00.498" v="3085"/>
          <ac:spMkLst>
            <pc:docMk/>
            <pc:sldMk cId="1930926503" sldId="294"/>
            <ac:spMk id="33" creationId="{3137FAFE-EA8D-4492-AD06-CD316684EC19}"/>
          </ac:spMkLst>
        </pc:spChg>
      </pc:sldChg>
    </pc:docChg>
  </pc:docChgLst>
  <pc:docChgLst>
    <pc:chgData name="장재원" userId="b213bc0f-c982-47dd-9bd8-285cd774e6aa" providerId="ADAL" clId="{F686D236-65AE-4CA9-BF83-91E632DBDCE5}"/>
    <pc:docChg chg="undo custSel modSld">
      <pc:chgData name="장재원" userId="b213bc0f-c982-47dd-9bd8-285cd774e6aa" providerId="ADAL" clId="{F686D236-65AE-4CA9-BF83-91E632DBDCE5}" dt="2020-06-16T08:27:22.639" v="34" actId="20577"/>
      <pc:docMkLst>
        <pc:docMk/>
      </pc:docMkLst>
      <pc:sldChg chg="modSp mod">
        <pc:chgData name="장재원" userId="b213bc0f-c982-47dd-9bd8-285cd774e6aa" providerId="ADAL" clId="{F686D236-65AE-4CA9-BF83-91E632DBDCE5}" dt="2020-06-16T08:02:52.898" v="8"/>
        <pc:sldMkLst>
          <pc:docMk/>
          <pc:sldMk cId="1209928929" sldId="265"/>
        </pc:sldMkLst>
        <pc:spChg chg="mod">
          <ac:chgData name="장재원" userId="b213bc0f-c982-47dd-9bd8-285cd774e6aa" providerId="ADAL" clId="{F686D236-65AE-4CA9-BF83-91E632DBDCE5}" dt="2020-06-16T08:02:52.898" v="8"/>
          <ac:spMkLst>
            <pc:docMk/>
            <pc:sldMk cId="1209928929" sldId="265"/>
            <ac:spMk id="11" creationId="{00000000-0000-0000-0000-000000000000}"/>
          </ac:spMkLst>
        </pc:spChg>
      </pc:sldChg>
      <pc:sldChg chg="modNotesTx">
        <pc:chgData name="장재원" userId="b213bc0f-c982-47dd-9bd8-285cd774e6aa" providerId="ADAL" clId="{F686D236-65AE-4CA9-BF83-91E632DBDCE5}" dt="2020-06-16T08:27:22.639" v="34" actId="20577"/>
        <pc:sldMkLst>
          <pc:docMk/>
          <pc:sldMk cId="431206003" sldId="281"/>
        </pc:sldMkLst>
      </pc:sldChg>
      <pc:sldChg chg="addSp delSp modSp mod delAnim">
        <pc:chgData name="장재원" userId="b213bc0f-c982-47dd-9bd8-285cd774e6aa" providerId="ADAL" clId="{F686D236-65AE-4CA9-BF83-91E632DBDCE5}" dt="2020-06-16T08:21:52.159" v="33" actId="1076"/>
        <pc:sldMkLst>
          <pc:docMk/>
          <pc:sldMk cId="936519176" sldId="297"/>
        </pc:sldMkLst>
        <pc:spChg chg="add del mod">
          <ac:chgData name="장재원" userId="b213bc0f-c982-47dd-9bd8-285cd774e6aa" providerId="ADAL" clId="{F686D236-65AE-4CA9-BF83-91E632DBDCE5}" dt="2020-06-16T08:19:48.072" v="21" actId="767"/>
          <ac:spMkLst>
            <pc:docMk/>
            <pc:sldMk cId="936519176" sldId="297"/>
            <ac:spMk id="3" creationId="{65263FB6-7FE4-41A4-BD40-1B1D83E66C1F}"/>
          </ac:spMkLst>
        </pc:spChg>
        <pc:spChg chg="add mod">
          <ac:chgData name="장재원" userId="b213bc0f-c982-47dd-9bd8-285cd774e6aa" providerId="ADAL" clId="{F686D236-65AE-4CA9-BF83-91E632DBDCE5}" dt="2020-06-16T08:21:52.159" v="33" actId="1076"/>
          <ac:spMkLst>
            <pc:docMk/>
            <pc:sldMk cId="936519176" sldId="297"/>
            <ac:spMk id="4" creationId="{1E7052BB-F91E-404A-B390-C4FB4E556E36}"/>
          </ac:spMkLst>
        </pc:spChg>
        <pc:spChg chg="mod">
          <ac:chgData name="장재원" userId="b213bc0f-c982-47dd-9bd8-285cd774e6aa" providerId="ADAL" clId="{F686D236-65AE-4CA9-BF83-91E632DBDCE5}" dt="2020-06-16T08:21:41.295" v="31" actId="1076"/>
          <ac:spMkLst>
            <pc:docMk/>
            <pc:sldMk cId="936519176" sldId="297"/>
            <ac:spMk id="6" creationId="{00000000-0000-0000-0000-000000000000}"/>
          </ac:spMkLst>
        </pc:spChg>
        <pc:picChg chg="del">
          <ac:chgData name="장재원" userId="b213bc0f-c982-47dd-9bd8-285cd774e6aa" providerId="ADAL" clId="{F686D236-65AE-4CA9-BF83-91E632DBDCE5}" dt="2020-06-16T08:18:00.161" v="9" actId="478"/>
          <ac:picMkLst>
            <pc:docMk/>
            <pc:sldMk cId="936519176" sldId="297"/>
            <ac:picMk id="2" creationId="{56DA1AFA-2F0C-47C3-933B-9EB6DFA0E8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BA0E8-D64F-49B2-BAD8-4B393F6BE1AF}" type="datetimeFigureOut">
              <a:rPr lang="ko-KR" altLang="en-US" smtClean="0"/>
              <a:t>2020-06-16 Tue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69166-615D-441A-A437-11ABE627E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2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67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눈을 뜨고 감은 상태를 분류할 때 색은 중요하지 않기 때문에 제거하였다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3</a:t>
            </a:r>
            <a:r>
              <a:rPr lang="ko-KR" altLang="en-US" dirty="0"/>
              <a:t>채널을 </a:t>
            </a:r>
            <a:r>
              <a:rPr lang="en-US" altLang="ko-KR" dirty="0"/>
              <a:t>1</a:t>
            </a:r>
            <a:r>
              <a:rPr lang="ko-KR" altLang="en-US" dirty="0"/>
              <a:t>채널로 변환하기 때문에 </a:t>
            </a:r>
            <a:r>
              <a:rPr lang="en-US" altLang="ko-KR" dirty="0"/>
              <a:t>CNN</a:t>
            </a:r>
            <a:r>
              <a:rPr lang="ko-KR" altLang="en-US" dirty="0"/>
              <a:t> 모델 학습 시 </a:t>
            </a:r>
            <a:r>
              <a:rPr lang="ko-KR" altLang="en-US" dirty="0" err="1"/>
              <a:t>연산량</a:t>
            </a:r>
            <a:r>
              <a:rPr lang="ko-KR" altLang="en-US" dirty="0"/>
              <a:t> 감소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눈의 깜빡임 측정이 주요 목적이기 때문에 </a:t>
            </a:r>
            <a:r>
              <a:rPr lang="en-US" altLang="ko-KR" dirty="0"/>
              <a:t>24x24</a:t>
            </a:r>
            <a:r>
              <a:rPr lang="ko-KR" altLang="en-US" dirty="0"/>
              <a:t>로 </a:t>
            </a:r>
            <a:r>
              <a:rPr lang="en-US" altLang="ko-KR" dirty="0"/>
              <a:t>crop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18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19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눈을 뜬 사진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눈을 감은 사진을 뜻한다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컬러인 사진은 흑백으로 변환 후에 픽셀 값을 추출하였다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추후에 사용할 때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연산량을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줄이고 외부 요인의 영향을 줄이기 위해서이다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99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이미지를 통해 눈을 뜬지 감은지 분류를 해야 하는데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분류를 하기 위해서 필요한 패턴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찾는 것을 자동으로 하기 위해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사용할 것이다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 latinLnBrk="1"/>
            <a:endParaRPr lang="ko-KR" altLang="ko-K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수집한 사진으로 만든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읽어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배열로 변환하여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 * 24 * 1(24 * 24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크기를 가진 데이터들을 입력으로 사용할 것이다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------------------------------------------------------------------------------------------------------------------------------</a:t>
            </a:r>
            <a:endParaRPr lang="ko-KR" altLang="ko-K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binary_crossentropy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optimizer(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 x 24 x 1 (input)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Layer: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 수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(32),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 크기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(3x3),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 함수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 x 24 x 32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MaxPooling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Layer: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 크기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x 12 x 32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Layer: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 수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(64),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 크기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(3x3),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 함수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x 12 x 64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MaxPooling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Layer: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 크기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x 6  64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Layer: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 수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(128),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 크기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(3x3),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 함수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x 6 x 128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MaxPooling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Layer: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 크기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x 3 x 128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Flatten Layer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1152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 Layer: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뉴런 수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(512)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512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512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 Layer: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뉴런 수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(sigmoid)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(output)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87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이미지를 통해 눈을 뜬지 감은지 분류를 해야 하는데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분류를 하기 위해서 필요한 패턴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찾는 것을 자동으로 하기 위해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사용할 것이다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 latinLnBrk="1"/>
            <a:endParaRPr lang="ko-KR" altLang="ko-K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수집한 사진으로 만든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읽어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배열로 변환하여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 * 24 * 1(24 * 24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크기를 가진 데이터들을 입력으로 사용할 것이다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------------------------------------------------------------------------------------------------------------------------------</a:t>
            </a:r>
            <a:endParaRPr lang="ko-KR" altLang="ko-K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binary_crossentropy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optimizer(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 x 24 x 1 (input)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Layer: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 수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(32),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 크기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(3x3),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 함수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 x 24 x 32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MaxPooling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Layer: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 크기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x 12 x 32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Layer: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 수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(64),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 크기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(3x3),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 함수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x 12 x 64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MaxPooling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Layer: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 크기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x 6  64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Layer: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 수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(128),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 크기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(3x3),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 함수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x 6 x 128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MaxPooling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Layer: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 크기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x 3 x 128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Flatten Layer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1152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 Layer: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뉴런 수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(512)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512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512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 Layer: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뉴런 수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endParaRPr lang="en-US" altLang="ko-KR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(sigmoid)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(output)</a:t>
            </a:r>
            <a:endParaRPr lang="ko-KR" altLang="ko-KR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59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서치방식처럼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다양하게 네트워크를 구성하여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좋은 성능을 내는 네트워크 구성을 택하였습니다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750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좋은 성능을 내기 위해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 Parameter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최적화하였다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번부터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번까지 하면서 나온 로그에서 가장 정확도가 높으면서 손실이 작게 측정된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설정</a:t>
            </a: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훈련 정확도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(0.9775),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 정확도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(0.9786)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사용하기 때문에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Rate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따로 설정하지 않음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15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030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5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6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80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6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19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30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37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60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6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288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8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64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2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눈만 따로 추출해둔 데이터셋을 사용하였다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6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노트북의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웹캠으로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얼굴사진을 찍고 눈 부분을 추출해 저장했다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얼굴사진을 다운받아 눈 부분을 추출하여 저장했다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2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37B3-A279-4F0E-B73B-808178855C6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50BF-18D5-4AF7-B3F0-F11594997B1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0C25-EBC8-44F2-BE78-B22DA96D088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C624-61FF-43D4-AE14-FAFF62E78D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F1F5-9C11-4A62-8E97-291972CAE2F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5753-9D81-4D7C-B3D6-2399DFC19C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5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E99-9CC8-4FAA-A715-BDA054E2F1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8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A26D-C9F5-45AF-93D6-6BBFB76E5E5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2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AF50-1248-456B-84FA-03E9F984285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4E15-60CA-440D-A4D8-1AB63DFDE3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7D9A-DFAF-458E-94F3-9C584EE81A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C3BD-E0A8-40E9-B973-FCAFF070817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0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BbUPc44mLNo&amp;feature=youtu.be" TargetMode="External"/><Relationship Id="rId4" Type="http://schemas.openxmlformats.org/officeDocument/2006/relationships/hyperlink" Target="https://youtu.be/BbUPc44mLNo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443298" y="2424148"/>
            <a:ext cx="1424584" cy="2205001"/>
            <a:chOff x="5443298" y="2424148"/>
            <a:chExt cx="1424584" cy="2205001"/>
          </a:xfrm>
        </p:grpSpPr>
        <p:sp>
          <p:nvSpPr>
            <p:cNvPr id="36" name="한쪽 모서리가 둥근 사각형 35"/>
            <p:cNvSpPr/>
            <p:nvPr/>
          </p:nvSpPr>
          <p:spPr>
            <a:xfrm>
              <a:off x="5443298" y="2424148"/>
              <a:ext cx="1424584" cy="2205001"/>
            </a:xfrm>
            <a:prstGeom prst="round1Rect">
              <a:avLst>
                <a:gd name="adj" fmla="val 0"/>
              </a:avLst>
            </a:prstGeom>
            <a:solidFill>
              <a:srgbClr val="00D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TEAM : 9</a:t>
              </a:r>
              <a:r>
                <a:rPr lang="ko-KR" altLang="en-US" sz="1000" dirty="0">
                  <a:solidFill>
                    <a:prstClr val="white"/>
                  </a:solidFill>
                </a:rPr>
                <a:t>조</a:t>
              </a: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846533" y="3042222"/>
              <a:ext cx="618112" cy="618112"/>
            </a:xfrm>
            <a:custGeom>
              <a:avLst/>
              <a:gdLst>
                <a:gd name="connsiteX0" fmla="*/ 222250 w 444500"/>
                <a:gd name="connsiteY0" fmla="*/ 103981 h 444500"/>
                <a:gd name="connsiteX1" fmla="*/ 296466 w 444500"/>
                <a:gd name="connsiteY1" fmla="*/ 178197 h 444500"/>
                <a:gd name="connsiteX2" fmla="*/ 222250 w 444500"/>
                <a:gd name="connsiteY2" fmla="*/ 252413 h 444500"/>
                <a:gd name="connsiteX3" fmla="*/ 148034 w 444500"/>
                <a:gd name="connsiteY3" fmla="*/ 178197 h 444500"/>
                <a:gd name="connsiteX4" fmla="*/ 222250 w 444500"/>
                <a:gd name="connsiteY4" fmla="*/ 103981 h 444500"/>
                <a:gd name="connsiteX5" fmla="*/ 222250 w 444500"/>
                <a:gd name="connsiteY5" fmla="*/ 31644 h 444500"/>
                <a:gd name="connsiteX6" fmla="*/ 31644 w 444500"/>
                <a:gd name="connsiteY6" fmla="*/ 222250 h 444500"/>
                <a:gd name="connsiteX7" fmla="*/ 87471 w 444500"/>
                <a:gd name="connsiteY7" fmla="*/ 357029 h 444500"/>
                <a:gd name="connsiteX8" fmla="*/ 88485 w 444500"/>
                <a:gd name="connsiteY8" fmla="*/ 357712 h 444500"/>
                <a:gd name="connsiteX9" fmla="*/ 105506 w 444500"/>
                <a:gd name="connsiteY9" fmla="*/ 332466 h 444500"/>
                <a:gd name="connsiteX10" fmla="*/ 222250 w 444500"/>
                <a:gd name="connsiteY10" fmla="*/ 284109 h 444500"/>
                <a:gd name="connsiteX11" fmla="*/ 338994 w 444500"/>
                <a:gd name="connsiteY11" fmla="*/ 332466 h 444500"/>
                <a:gd name="connsiteX12" fmla="*/ 356016 w 444500"/>
                <a:gd name="connsiteY12" fmla="*/ 357712 h 444500"/>
                <a:gd name="connsiteX13" fmla="*/ 357029 w 444500"/>
                <a:gd name="connsiteY13" fmla="*/ 357029 h 444500"/>
                <a:gd name="connsiteX14" fmla="*/ 412856 w 444500"/>
                <a:gd name="connsiteY14" fmla="*/ 222250 h 444500"/>
                <a:gd name="connsiteX15" fmla="*/ 222250 w 444500"/>
                <a:gd name="connsiteY15" fmla="*/ 31644 h 444500"/>
                <a:gd name="connsiteX16" fmla="*/ 222250 w 444500"/>
                <a:gd name="connsiteY16" fmla="*/ 0 h 444500"/>
                <a:gd name="connsiteX17" fmla="*/ 444500 w 444500"/>
                <a:gd name="connsiteY17" fmla="*/ 222250 h 444500"/>
                <a:gd name="connsiteX18" fmla="*/ 222250 w 444500"/>
                <a:gd name="connsiteY18" fmla="*/ 444500 h 444500"/>
                <a:gd name="connsiteX19" fmla="*/ 0 w 444500"/>
                <a:gd name="connsiteY19" fmla="*/ 222250 h 444500"/>
                <a:gd name="connsiteX20" fmla="*/ 222250 w 444500"/>
                <a:gd name="connsiteY20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4500" h="444500">
                  <a:moveTo>
                    <a:pt x="222250" y="103981"/>
                  </a:moveTo>
                  <a:cubicBezTo>
                    <a:pt x="263238" y="103981"/>
                    <a:pt x="296466" y="137209"/>
                    <a:pt x="296466" y="178197"/>
                  </a:cubicBezTo>
                  <a:cubicBezTo>
                    <a:pt x="296466" y="219185"/>
                    <a:pt x="263238" y="252413"/>
                    <a:pt x="222250" y="252413"/>
                  </a:cubicBezTo>
                  <a:cubicBezTo>
                    <a:pt x="181262" y="252413"/>
                    <a:pt x="148034" y="219185"/>
                    <a:pt x="148034" y="178197"/>
                  </a:cubicBezTo>
                  <a:cubicBezTo>
                    <a:pt x="148034" y="137209"/>
                    <a:pt x="181262" y="103981"/>
                    <a:pt x="222250" y="103981"/>
                  </a:cubicBezTo>
                  <a:close/>
                  <a:moveTo>
                    <a:pt x="222250" y="31644"/>
                  </a:moveTo>
                  <a:cubicBezTo>
                    <a:pt x="116981" y="31644"/>
                    <a:pt x="31644" y="116981"/>
                    <a:pt x="31644" y="222250"/>
                  </a:cubicBezTo>
                  <a:cubicBezTo>
                    <a:pt x="31644" y="274884"/>
                    <a:pt x="52978" y="322536"/>
                    <a:pt x="87471" y="357029"/>
                  </a:cubicBezTo>
                  <a:lnTo>
                    <a:pt x="88485" y="357712"/>
                  </a:lnTo>
                  <a:lnTo>
                    <a:pt x="105506" y="332466"/>
                  </a:lnTo>
                  <a:cubicBezTo>
                    <a:pt x="135383" y="302589"/>
                    <a:pt x="176659" y="284109"/>
                    <a:pt x="222250" y="284109"/>
                  </a:cubicBezTo>
                  <a:cubicBezTo>
                    <a:pt x="267842" y="284109"/>
                    <a:pt x="309117" y="302589"/>
                    <a:pt x="338994" y="332466"/>
                  </a:cubicBezTo>
                  <a:lnTo>
                    <a:pt x="356016" y="357712"/>
                  </a:lnTo>
                  <a:lnTo>
                    <a:pt x="357029" y="357029"/>
                  </a:lnTo>
                  <a:cubicBezTo>
                    <a:pt x="391522" y="322536"/>
                    <a:pt x="412856" y="274884"/>
                    <a:pt x="412856" y="222250"/>
                  </a:cubicBezTo>
                  <a:cubicBezTo>
                    <a:pt x="412856" y="116981"/>
                    <a:pt x="327519" y="31644"/>
                    <a:pt x="222250" y="31644"/>
                  </a:cubicBezTo>
                  <a:close/>
                  <a:moveTo>
                    <a:pt x="222250" y="0"/>
                  </a:moveTo>
                  <a:cubicBezTo>
                    <a:pt x="344995" y="0"/>
                    <a:pt x="444500" y="99505"/>
                    <a:pt x="444500" y="222250"/>
                  </a:cubicBezTo>
                  <a:cubicBezTo>
                    <a:pt x="444500" y="344995"/>
                    <a:pt x="344995" y="444500"/>
                    <a:pt x="222250" y="444500"/>
                  </a:cubicBezTo>
                  <a:cubicBezTo>
                    <a:pt x="99505" y="444500"/>
                    <a:pt x="0" y="344995"/>
                    <a:pt x="0" y="222250"/>
                  </a:cubicBezTo>
                  <a:cubicBezTo>
                    <a:pt x="0" y="99505"/>
                    <a:pt x="99505" y="0"/>
                    <a:pt x="222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280708" y="3006309"/>
              <a:ext cx="223119" cy="2231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4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EF5FA1-0C04-4EE0-8221-5651EC58676C}"/>
              </a:ext>
            </a:extLst>
          </p:cNvPr>
          <p:cNvGrpSpPr/>
          <p:nvPr/>
        </p:nvGrpSpPr>
        <p:grpSpPr>
          <a:xfrm>
            <a:off x="6938001" y="2324896"/>
            <a:ext cx="3383003" cy="2304253"/>
            <a:chOff x="6938001" y="2324896"/>
            <a:chExt cx="4201853" cy="2304253"/>
          </a:xfrm>
        </p:grpSpPr>
        <p:sp>
          <p:nvSpPr>
            <p:cNvPr id="58" name="양쪽 모서리가 둥근 사각형 57"/>
            <p:cNvSpPr/>
            <p:nvPr/>
          </p:nvSpPr>
          <p:spPr>
            <a:xfrm>
              <a:off x="6938001" y="2424148"/>
              <a:ext cx="4039335" cy="55125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D65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prstClr val="white"/>
                  </a:solidFill>
                </a:rPr>
                <a:t>● </a:t>
              </a:r>
              <a:r>
                <a:rPr lang="ko-KR" altLang="en-US" sz="1200" dirty="0">
                  <a:solidFill>
                    <a:prstClr val="white"/>
                  </a:solidFill>
                </a:rPr>
                <a:t>컴퓨터공학과 </a:t>
              </a:r>
              <a:r>
                <a:rPr lang="en-US" altLang="ko-KR" sz="1200" dirty="0">
                  <a:solidFill>
                    <a:prstClr val="white"/>
                  </a:solidFill>
                </a:rPr>
                <a:t>2018037056 </a:t>
              </a:r>
              <a:r>
                <a:rPr lang="ko-KR" altLang="en-US" sz="1200" dirty="0">
                  <a:solidFill>
                    <a:prstClr val="white"/>
                  </a:solidFill>
                </a:rPr>
                <a:t>장재원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854460F-2396-4D59-836A-4FE493BD57C7}"/>
                </a:ext>
              </a:extLst>
            </p:cNvPr>
            <p:cNvGrpSpPr/>
            <p:nvPr/>
          </p:nvGrpSpPr>
          <p:grpSpPr>
            <a:xfrm>
              <a:off x="6938002" y="2324896"/>
              <a:ext cx="4201852" cy="2304253"/>
              <a:chOff x="7008971" y="2324896"/>
              <a:chExt cx="2884339" cy="2304253"/>
            </a:xfrm>
          </p:grpSpPr>
          <p:sp>
            <p:nvSpPr>
              <p:cNvPr id="59" name="자유형 58"/>
              <p:cNvSpPr/>
              <p:nvPr/>
            </p:nvSpPr>
            <p:spPr>
              <a:xfrm>
                <a:off x="7204550" y="2660722"/>
                <a:ext cx="91780" cy="107742"/>
              </a:xfrm>
              <a:custGeom>
                <a:avLst/>
                <a:gdLst>
                  <a:gd name="connsiteX0" fmla="*/ 0 w 73025"/>
                  <a:gd name="connsiteY0" fmla="*/ 31750 h 85725"/>
                  <a:gd name="connsiteX1" fmla="*/ 31750 w 73025"/>
                  <a:gd name="connsiteY1" fmla="*/ 85725 h 85725"/>
                  <a:gd name="connsiteX2" fmla="*/ 73025 w 73025"/>
                  <a:gd name="connsiteY2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85725">
                    <a:moveTo>
                      <a:pt x="0" y="31750"/>
                    </a:moveTo>
                    <a:lnTo>
                      <a:pt x="31750" y="85725"/>
                    </a:lnTo>
                    <a:lnTo>
                      <a:pt x="73025" y="0"/>
                    </a:lnTo>
                  </a:path>
                </a:pathLst>
              </a:custGeom>
              <a:noFill/>
              <a:ln w="19050">
                <a:solidFill>
                  <a:srgbClr val="00D6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양쪽 모서리가 둥근 사각형 59"/>
              <p:cNvSpPr/>
              <p:nvPr/>
            </p:nvSpPr>
            <p:spPr>
              <a:xfrm>
                <a:off x="7008972" y="2975398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2018037049 </a:t>
                </a:r>
                <a:r>
                  <a:rPr lang="ko-KR" altLang="en-US" sz="1200" dirty="0" err="1">
                    <a:solidFill>
                      <a:srgbClr val="264259"/>
                    </a:solidFill>
                  </a:rPr>
                  <a:t>이석범</a:t>
                </a:r>
                <a:endParaRPr lang="ko-KR" altLang="en-US" sz="1200" dirty="0">
                  <a:solidFill>
                    <a:srgbClr val="264259"/>
                  </a:solidFill>
                </a:endParaRPr>
              </a:p>
            </p:txBody>
          </p:sp>
          <p:sp>
            <p:nvSpPr>
              <p:cNvPr id="75" name="양쪽 모서리가 둥근 사각형 74"/>
              <p:cNvSpPr/>
              <p:nvPr/>
            </p:nvSpPr>
            <p:spPr>
              <a:xfrm>
                <a:off x="7008971" y="3526648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2018037010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윤정환</a:t>
                </a:r>
              </a:p>
            </p:txBody>
          </p:sp>
          <p:sp>
            <p:nvSpPr>
              <p:cNvPr id="76" name="양쪽 모서리가 둥근 사각형 75"/>
              <p:cNvSpPr/>
              <p:nvPr/>
            </p:nvSpPr>
            <p:spPr>
              <a:xfrm>
                <a:off x="7008971" y="4077899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2018037014 </a:t>
                </a:r>
                <a:r>
                  <a:rPr lang="ko-KR" altLang="en-US" sz="1200" dirty="0" err="1">
                    <a:solidFill>
                      <a:srgbClr val="264259"/>
                    </a:solidFill>
                  </a:rPr>
                  <a:t>조창권</a:t>
                </a:r>
                <a:endParaRPr lang="ko-KR" altLang="en-US" sz="1200" dirty="0">
                  <a:solidFill>
                    <a:srgbClr val="264259"/>
                  </a:solidFill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9670191" y="2324896"/>
                <a:ext cx="223119" cy="2231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D6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700" dirty="0">
                    <a:solidFill>
                      <a:srgbClr val="00D65E"/>
                    </a:solidFill>
                  </a:rPr>
                  <a:t>팀장</a:t>
                </a:r>
              </a:p>
            </p:txBody>
          </p:sp>
        </p:grpSp>
      </p:grpSp>
      <p:sp>
        <p:nvSpPr>
          <p:cNvPr id="80" name="한쪽 모서리가 둥근 사각형 79"/>
          <p:cNvSpPr/>
          <p:nvPr/>
        </p:nvSpPr>
        <p:spPr>
          <a:xfrm>
            <a:off x="1870995" y="2436455"/>
            <a:ext cx="3375019" cy="220500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D65E"/>
            </a:solidFill>
          </a:ln>
          <a:effectLst>
            <a:outerShdw dist="38100" dir="10800000" algn="r" rotWithShape="0">
              <a:srgbClr val="00D65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rgbClr val="00D65E"/>
                </a:solidFill>
              </a:rPr>
              <a:t>Smart Prevention Service</a:t>
            </a:r>
          </a:p>
        </p:txBody>
      </p:sp>
      <p:sp>
        <p:nvSpPr>
          <p:cNvPr id="17" name="슬라이드 번호 개체 틀 6">
            <a:extLst>
              <a:ext uri="{FF2B5EF4-FFF2-40B4-BE49-F238E27FC236}">
                <a16:creationId xmlns:a16="http://schemas.microsoft.com/office/drawing/2014/main" id="{AF7CBB35-D953-474B-ABDF-2E2FB7E1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5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수집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63125-DFC6-4355-B322-06A7D7A9DFBC}"/>
              </a:ext>
            </a:extLst>
          </p:cNvPr>
          <p:cNvSpPr txBox="1"/>
          <p:nvPr/>
        </p:nvSpPr>
        <p:spPr>
          <a:xfrm>
            <a:off x="6727371" y="5257270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(3) </a:t>
            </a:r>
            <a:r>
              <a:rPr lang="ko-KR" altLang="en-US" sz="2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크롤링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EF9EA27-4F4D-402C-8214-99FA931421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319" y="2127631"/>
            <a:ext cx="2731826" cy="269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683AD42-B1AE-476C-9AF5-A200B2BD031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39494" y="1600730"/>
            <a:ext cx="3672840" cy="30607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6008FA9-6F70-4C91-90E5-F516A27B22C0}"/>
              </a:ext>
            </a:extLst>
          </p:cNvPr>
          <p:cNvSpPr txBox="1"/>
          <p:nvPr/>
        </p:nvSpPr>
        <p:spPr>
          <a:xfrm>
            <a:off x="1672182" y="5253047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(2) 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조원 사진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6538A8-0C16-470E-B43F-143EE6AA7F40}"/>
              </a:ext>
            </a:extLst>
          </p:cNvPr>
          <p:cNvSpPr/>
          <p:nvPr/>
        </p:nvSpPr>
        <p:spPr>
          <a:xfrm>
            <a:off x="10067477" y="401170"/>
            <a:ext cx="13131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analysis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1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처리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052D9DE-5729-4BD7-9940-D2F4B8C4B99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2107565"/>
            <a:ext cx="2003425" cy="2575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7D12B0-210B-49DB-B32B-55FF3D99A630}"/>
              </a:ext>
            </a:extLst>
          </p:cNvPr>
          <p:cNvCxnSpPr>
            <a:cxnSpLocks/>
          </p:cNvCxnSpPr>
          <p:nvPr/>
        </p:nvCxnSpPr>
        <p:spPr>
          <a:xfrm>
            <a:off x="4163552" y="3319996"/>
            <a:ext cx="1163921" cy="11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AF0F9157-CC41-4010-81FA-2EDCF1978F3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058" y="2014912"/>
            <a:ext cx="2049780" cy="26276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263125-DFC6-4355-B322-06A7D7A9DFBC}"/>
              </a:ext>
            </a:extLst>
          </p:cNvPr>
          <p:cNvSpPr txBox="1"/>
          <p:nvPr/>
        </p:nvSpPr>
        <p:spPr>
          <a:xfrm>
            <a:off x="2822529" y="5118433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Color To Grayscale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4374F1-5FCB-4DE1-A09E-5805252C819B}"/>
              </a:ext>
            </a:extLst>
          </p:cNvPr>
          <p:cNvSpPr/>
          <p:nvPr/>
        </p:nvSpPr>
        <p:spPr>
          <a:xfrm>
            <a:off x="6224553" y="3195377"/>
            <a:ext cx="304800" cy="2514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A4D4CF-E775-4AE5-AD94-4D5ECB256CF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6529353" y="3319996"/>
            <a:ext cx="2409825" cy="11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A0317DD8-1D48-4946-A2BF-2E9F3716BF9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978" y="3098165"/>
            <a:ext cx="594360" cy="59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5C944DF-22EF-4A60-95DA-AD71B532404D}"/>
              </a:ext>
            </a:extLst>
          </p:cNvPr>
          <p:cNvSpPr txBox="1"/>
          <p:nvPr/>
        </p:nvSpPr>
        <p:spPr>
          <a:xfrm>
            <a:off x="6529353" y="5124003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Crop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0A6206-566D-49A5-9F8E-76D43F0694E4}"/>
              </a:ext>
            </a:extLst>
          </p:cNvPr>
          <p:cNvSpPr/>
          <p:nvPr/>
        </p:nvSpPr>
        <p:spPr>
          <a:xfrm>
            <a:off x="10067477" y="401170"/>
            <a:ext cx="13131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analysis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7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처리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63125-DFC6-4355-B322-06A7D7A9DFBC}"/>
              </a:ext>
            </a:extLst>
          </p:cNvPr>
          <p:cNvSpPr txBox="1"/>
          <p:nvPr/>
        </p:nvSpPr>
        <p:spPr>
          <a:xfrm>
            <a:off x="4777520" y="2064110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눈을 뜬 이미지 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 1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C944DF-22EF-4A60-95DA-AD71B532404D}"/>
              </a:ext>
            </a:extLst>
          </p:cNvPr>
          <p:cNvSpPr txBox="1"/>
          <p:nvPr/>
        </p:nvSpPr>
        <p:spPr>
          <a:xfrm>
            <a:off x="4777520" y="3252053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눈을 감은 이미지 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 0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2F7C2E7C-5928-4C40-9738-EEA55980779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01" y="1993588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12E7785-D730-40E9-A8D5-2580F48FDF4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91" y="3098076"/>
            <a:ext cx="769620" cy="769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38790E-745A-4FC0-A8EE-6B59500C1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5092" y="4197702"/>
            <a:ext cx="7644742" cy="131721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2D2CDD-96F1-4C50-8532-8AB683ADCA9A}"/>
              </a:ext>
            </a:extLst>
          </p:cNvPr>
          <p:cNvSpPr/>
          <p:nvPr/>
        </p:nvSpPr>
        <p:spPr>
          <a:xfrm>
            <a:off x="10067477" y="401170"/>
            <a:ext cx="13131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analysis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263125-DFC6-4355-B322-06A7D7A9DFBC}"/>
              </a:ext>
            </a:extLst>
          </p:cNvPr>
          <p:cNvSpPr txBox="1"/>
          <p:nvPr/>
        </p:nvSpPr>
        <p:spPr>
          <a:xfrm>
            <a:off x="4081401" y="5646602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Labeling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20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저장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63125-DFC6-4355-B322-06A7D7A9DFBC}"/>
              </a:ext>
            </a:extLst>
          </p:cNvPr>
          <p:cNvSpPr txBox="1"/>
          <p:nvPr/>
        </p:nvSpPr>
        <p:spPr>
          <a:xfrm>
            <a:off x="4171950" y="5448965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CSV 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형태로 저장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6518A76-D286-4005-BF39-E0D8F2828C7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48437" y="1472719"/>
            <a:ext cx="6983391" cy="3717426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2324E1-E7A6-4B1F-82CC-9CC58D717D70}"/>
              </a:ext>
            </a:extLst>
          </p:cNvPr>
          <p:cNvSpPr/>
          <p:nvPr/>
        </p:nvSpPr>
        <p:spPr>
          <a:xfrm>
            <a:off x="10067477" y="401170"/>
            <a:ext cx="13131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analysis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4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CNN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CDD9065-E85E-4319-8FEA-B8B2E884AE1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12" y="1949450"/>
            <a:ext cx="8627902" cy="312666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858CE0-1477-475A-9D4F-C662BB45F686}"/>
              </a:ext>
            </a:extLst>
          </p:cNvPr>
          <p:cNvSpPr/>
          <p:nvPr/>
        </p:nvSpPr>
        <p:spPr>
          <a:xfrm>
            <a:off x="10067477" y="401170"/>
            <a:ext cx="13131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analysis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CNN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858CE0-1477-475A-9D4F-C662BB45F686}"/>
              </a:ext>
            </a:extLst>
          </p:cNvPr>
          <p:cNvSpPr/>
          <p:nvPr/>
        </p:nvSpPr>
        <p:spPr>
          <a:xfrm>
            <a:off x="10067477" y="401170"/>
            <a:ext cx="13131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analysis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00" y="1949450"/>
            <a:ext cx="8803526" cy="374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CNN 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네트워크 구성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397FC8F-89B7-4D2E-9EAA-B8D578EFCA53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51"/>
          <a:stretch/>
        </p:blipFill>
        <p:spPr bwMode="auto">
          <a:xfrm>
            <a:off x="6757749" y="1537202"/>
            <a:ext cx="4693920" cy="39395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1BBD57C-B194-4304-97DC-1F8A24176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656" y="2144672"/>
            <a:ext cx="2200275" cy="3248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AF8A60-31CF-4226-9D1D-316DE16CDB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07" b="7417"/>
          <a:stretch/>
        </p:blipFill>
        <p:spPr>
          <a:xfrm>
            <a:off x="4242685" y="1961883"/>
            <a:ext cx="1690251" cy="3668508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061DF3F-B7D1-41CA-A9AF-67559998B3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68056" y="2427415"/>
            <a:ext cx="3513927" cy="2925582"/>
          </a:xfrm>
          <a:prstGeom prst="bentConnector5">
            <a:avLst>
              <a:gd name="adj1" fmla="val -6506"/>
              <a:gd name="adj2" fmla="val 54314"/>
              <a:gd name="adj3" fmla="val 106506"/>
            </a:avLst>
          </a:prstGeom>
          <a:ln w="38100">
            <a:solidFill>
              <a:srgbClr val="99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7A851BD7-206D-4034-A079-E123F687ED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73326" y="2256987"/>
            <a:ext cx="3513927" cy="2925582"/>
          </a:xfrm>
          <a:prstGeom prst="bentConnector5">
            <a:avLst>
              <a:gd name="adj1" fmla="val -6506"/>
              <a:gd name="adj2" fmla="val 54314"/>
              <a:gd name="adj3" fmla="val 114741"/>
            </a:avLst>
          </a:prstGeom>
          <a:ln w="38100">
            <a:solidFill>
              <a:srgbClr val="99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FEED4F9-F6B5-42DD-A933-83CE34769132}"/>
              </a:ext>
            </a:extLst>
          </p:cNvPr>
          <p:cNvSpPr/>
          <p:nvPr/>
        </p:nvSpPr>
        <p:spPr>
          <a:xfrm>
            <a:off x="10067477" y="401170"/>
            <a:ext cx="13131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analysis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83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CNN Hyper-Parameter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FEED4F9-F6B5-42DD-A933-83CE34769132}"/>
              </a:ext>
            </a:extLst>
          </p:cNvPr>
          <p:cNvSpPr/>
          <p:nvPr/>
        </p:nvSpPr>
        <p:spPr>
          <a:xfrm>
            <a:off x="10067477" y="401170"/>
            <a:ext cx="13131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analysis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1D96654-3884-42C5-BDE2-AB7A22D3EB7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" y="2459482"/>
            <a:ext cx="4884420" cy="2095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93E2D40-D08F-44B5-A96F-A00B0F6CB78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92" y="2441332"/>
            <a:ext cx="4884420" cy="20623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2B33607-7799-48BD-A2FA-FF9229C7608B}"/>
              </a:ext>
            </a:extLst>
          </p:cNvPr>
          <p:cNvSpPr txBox="1"/>
          <p:nvPr/>
        </p:nvSpPr>
        <p:spPr>
          <a:xfrm>
            <a:off x="2877554" y="5044843"/>
            <a:ext cx="165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epoch_acc</a:t>
            </a:r>
            <a:endParaRPr lang="ko-KR" altLang="en-US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B297DD-1BC7-433E-B3F0-BEEAC0268B41}"/>
              </a:ext>
            </a:extLst>
          </p:cNvPr>
          <p:cNvSpPr txBox="1"/>
          <p:nvPr/>
        </p:nvSpPr>
        <p:spPr>
          <a:xfrm>
            <a:off x="8343902" y="5044843"/>
            <a:ext cx="165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epoch_loss</a:t>
            </a:r>
            <a:endParaRPr lang="ko-KR" altLang="en-US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91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8782" y="-2020579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App Description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4BB59F-E9B0-4F22-8C84-85C32C04B41C}"/>
              </a:ext>
            </a:extLst>
          </p:cNvPr>
          <p:cNvSpPr/>
          <p:nvPr/>
        </p:nvSpPr>
        <p:spPr>
          <a:xfrm>
            <a:off x="10613171" y="384109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Result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640" y="1433774"/>
            <a:ext cx="7351916" cy="26211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640" y="4011283"/>
            <a:ext cx="9023479" cy="23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0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60199" y="-2020579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App Description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4BB59F-E9B0-4F22-8C84-85C32C04B41C}"/>
              </a:ext>
            </a:extLst>
          </p:cNvPr>
          <p:cNvSpPr/>
          <p:nvPr/>
        </p:nvSpPr>
        <p:spPr>
          <a:xfrm>
            <a:off x="10613171" y="384109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Result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873" y="1190820"/>
            <a:ext cx="3865325" cy="52033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283" y="2115059"/>
            <a:ext cx="5855003" cy="33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5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양쪽 모서리가 둥근 사각형 5">
            <a:extLst>
              <a:ext uri="{FF2B5EF4-FFF2-40B4-BE49-F238E27FC236}">
                <a16:creationId xmlns:a16="http://schemas.microsoft.com/office/drawing/2014/main" id="{37162704-C168-4551-89EF-7CEEEB5B9D7B}"/>
              </a:ext>
            </a:extLst>
          </p:cNvPr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47825" y="499084"/>
            <a:ext cx="6096000" cy="105753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INDEX</a:t>
            </a:r>
            <a:endParaRPr lang="ko-KR" altLang="en-US" sz="48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25BC4-33EF-465B-AAE4-0F2946AD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5CFB89-46CE-4266-8482-5838424663CE}"/>
              </a:ext>
            </a:extLst>
          </p:cNvPr>
          <p:cNvGrpSpPr/>
          <p:nvPr/>
        </p:nvGrpSpPr>
        <p:grpSpPr>
          <a:xfrm>
            <a:off x="1647825" y="1768072"/>
            <a:ext cx="9370821" cy="4150636"/>
            <a:chOff x="1611311" y="1272978"/>
            <a:chExt cx="9237664" cy="4934782"/>
          </a:xfrm>
        </p:grpSpPr>
        <p:sp>
          <p:nvSpPr>
            <p:cNvPr id="9" name="직사각형 8"/>
            <p:cNvSpPr/>
            <p:nvPr/>
          </p:nvSpPr>
          <p:spPr>
            <a:xfrm>
              <a:off x="1611311" y="2266767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 </a:t>
              </a:r>
              <a:r>
                <a:rPr lang="en-US" altLang="ko-KR" b="1" dirty="0">
                  <a:solidFill>
                    <a:srgbClr val="264259"/>
                  </a:solidFill>
                </a:rPr>
                <a:t>Project Scenario</a:t>
              </a:r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1611312" y="5226828"/>
              <a:ext cx="9237663" cy="980932"/>
            </a:xfrm>
            <a:prstGeom prst="round2SameRect">
              <a:avLst>
                <a:gd name="adj1" fmla="val 0"/>
                <a:gd name="adj2" fmla="val 2606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sz="2400" dirty="0">
                  <a:solidFill>
                    <a:srgbClr val="264259"/>
                  </a:solidFill>
                </a:rPr>
                <a:t> </a:t>
              </a:r>
              <a:r>
                <a:rPr lang="en-US" altLang="ko-KR" b="1" dirty="0">
                  <a:solidFill>
                    <a:srgbClr val="264259"/>
                  </a:solidFill>
                </a:rPr>
                <a:t>Q&amp;A</a:t>
              </a: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1611311" y="1272978"/>
              <a:ext cx="9237663" cy="980932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 </a:t>
              </a:r>
              <a:r>
                <a:rPr lang="en-US" altLang="ko-KR" b="1" dirty="0">
                  <a:solidFill>
                    <a:srgbClr val="264259"/>
                  </a:solidFill>
                </a:rPr>
                <a:t>Subject &amp; Purpose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0479BFF-04D3-45B9-85EF-A1A201115824}"/>
                </a:ext>
              </a:extLst>
            </p:cNvPr>
            <p:cNvSpPr/>
            <p:nvPr/>
          </p:nvSpPr>
          <p:spPr>
            <a:xfrm>
              <a:off x="1611312" y="3258352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en-US" altLang="ko-KR" b="1" dirty="0">
                  <a:solidFill>
                    <a:srgbClr val="264259"/>
                  </a:solidFill>
                </a:rPr>
                <a:t>Data analysis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87F4FAD-1B11-4DC3-A397-2FCD6E29A1CD}"/>
                </a:ext>
              </a:extLst>
            </p:cNvPr>
            <p:cNvSpPr/>
            <p:nvPr/>
          </p:nvSpPr>
          <p:spPr>
            <a:xfrm>
              <a:off x="1611312" y="4241488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en-US" altLang="ko-KR" b="1" dirty="0">
                  <a:solidFill>
                    <a:srgbClr val="264259"/>
                  </a:solidFill>
                </a:rPr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9928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60199" y="-2020579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Server Description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4BB59F-E9B0-4F22-8C84-85C32C04B41C}"/>
              </a:ext>
            </a:extLst>
          </p:cNvPr>
          <p:cNvSpPr/>
          <p:nvPr/>
        </p:nvSpPr>
        <p:spPr>
          <a:xfrm>
            <a:off x="10613171" y="384109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Result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587" y="1467289"/>
            <a:ext cx="6206372" cy="416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2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60199" y="-2020579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Server Description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4BB59F-E9B0-4F22-8C84-85C32C04B41C}"/>
              </a:ext>
            </a:extLst>
          </p:cNvPr>
          <p:cNvSpPr/>
          <p:nvPr/>
        </p:nvSpPr>
        <p:spPr>
          <a:xfrm>
            <a:off x="10613171" y="384109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Result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948" y="1567612"/>
            <a:ext cx="9696450" cy="304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948" y="4694921"/>
            <a:ext cx="6833509" cy="144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26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8782" y="-2020579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App Description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4BB59F-E9B0-4F22-8C84-85C32C04B41C}"/>
              </a:ext>
            </a:extLst>
          </p:cNvPr>
          <p:cNvSpPr/>
          <p:nvPr/>
        </p:nvSpPr>
        <p:spPr>
          <a:xfrm>
            <a:off x="10613171" y="384109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Result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994" y="1373946"/>
            <a:ext cx="5110909" cy="468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22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UI (Splash, In App)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4BB59F-E9B0-4F22-8C84-85C32C04B41C}"/>
              </a:ext>
            </a:extLst>
          </p:cNvPr>
          <p:cNvSpPr/>
          <p:nvPr/>
        </p:nvSpPr>
        <p:spPr>
          <a:xfrm>
            <a:off x="10613171" y="384109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Result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1C6E8FD-0065-40F7-898F-AB7BF4160877}"/>
              </a:ext>
            </a:extLst>
          </p:cNvPr>
          <p:cNvGrpSpPr/>
          <p:nvPr/>
        </p:nvGrpSpPr>
        <p:grpSpPr>
          <a:xfrm>
            <a:off x="2076555" y="1201023"/>
            <a:ext cx="8390189" cy="4977845"/>
            <a:chOff x="2076555" y="1201023"/>
            <a:chExt cx="8390189" cy="4977845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E4532189-7099-4851-AADC-39B69D7FD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555" y="1201023"/>
              <a:ext cx="2145384" cy="437823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5A8952-0FB7-4BD3-AD00-3E4A4FD012A3}"/>
                </a:ext>
              </a:extLst>
            </p:cNvPr>
            <p:cNvSpPr txBox="1"/>
            <p:nvPr/>
          </p:nvSpPr>
          <p:spPr>
            <a:xfrm>
              <a:off x="2322477" y="5809536"/>
              <a:ext cx="165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Splash</a:t>
              </a:r>
              <a:endPara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4B3469-6948-43C8-83DB-F981C92879B4}"/>
                </a:ext>
              </a:extLst>
            </p:cNvPr>
            <p:cNvSpPr txBox="1"/>
            <p:nvPr/>
          </p:nvSpPr>
          <p:spPr>
            <a:xfrm>
              <a:off x="7022374" y="5802284"/>
              <a:ext cx="165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In App</a:t>
              </a:r>
              <a:endPara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BB81B86-C199-48DB-BE21-8C8DE9E3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7880" y="1201023"/>
              <a:ext cx="2309138" cy="434887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CD2410D-00D8-4BD9-B937-484840634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4469" y="1201713"/>
              <a:ext cx="2092275" cy="4414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26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Toast (Background, In App)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4BB59F-E9B0-4F22-8C84-85C32C04B41C}"/>
              </a:ext>
            </a:extLst>
          </p:cNvPr>
          <p:cNvSpPr/>
          <p:nvPr/>
        </p:nvSpPr>
        <p:spPr>
          <a:xfrm>
            <a:off x="10613171" y="384109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Result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8B7334-345B-45FD-81F6-8B33FACB6A9B}"/>
              </a:ext>
            </a:extLst>
          </p:cNvPr>
          <p:cNvGrpSpPr/>
          <p:nvPr/>
        </p:nvGrpSpPr>
        <p:grpSpPr>
          <a:xfrm>
            <a:off x="2159460" y="1338573"/>
            <a:ext cx="8176405" cy="4870586"/>
            <a:chOff x="2159460" y="1338573"/>
            <a:chExt cx="8176405" cy="48705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5A8952-0FB7-4BD3-AD00-3E4A4FD012A3}"/>
                </a:ext>
              </a:extLst>
            </p:cNvPr>
            <p:cNvSpPr txBox="1"/>
            <p:nvPr/>
          </p:nvSpPr>
          <p:spPr>
            <a:xfrm>
              <a:off x="2322477" y="5809536"/>
              <a:ext cx="165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Background1</a:t>
              </a:r>
              <a:endPara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4B3469-6948-43C8-83DB-F981C92879B4}"/>
                </a:ext>
              </a:extLst>
            </p:cNvPr>
            <p:cNvSpPr txBox="1"/>
            <p:nvPr/>
          </p:nvSpPr>
          <p:spPr>
            <a:xfrm>
              <a:off x="8513113" y="5839827"/>
              <a:ext cx="165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In App</a:t>
              </a:r>
              <a:endPara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C790C3-49D1-4B20-A705-D07020618CE6}"/>
                </a:ext>
              </a:extLst>
            </p:cNvPr>
            <p:cNvSpPr txBox="1"/>
            <p:nvPr/>
          </p:nvSpPr>
          <p:spPr>
            <a:xfrm>
              <a:off x="5499195" y="5809536"/>
              <a:ext cx="165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Background2</a:t>
              </a:r>
              <a:endPara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C054816-3F18-44C3-A5B1-AC9467499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9460" y="1361943"/>
              <a:ext cx="1979574" cy="417668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312D8FB-86B4-4388-BC5F-D0492DF57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8402" y="1340404"/>
              <a:ext cx="1995126" cy="420949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3F5CE4B-AA14-4F12-B480-7EAEFE7FD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3902" y="1338573"/>
              <a:ext cx="1991963" cy="4202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8463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Video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4BB59F-E9B0-4F22-8C84-85C32C04B41C}"/>
              </a:ext>
            </a:extLst>
          </p:cNvPr>
          <p:cNvSpPr/>
          <p:nvPr/>
        </p:nvSpPr>
        <p:spPr>
          <a:xfrm>
            <a:off x="10613171" y="384109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Result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TextBox 3">
            <a:hlinkClick r:id="rId4"/>
            <a:extLst>
              <a:ext uri="{FF2B5EF4-FFF2-40B4-BE49-F238E27FC236}">
                <a16:creationId xmlns:a16="http://schemas.microsoft.com/office/drawing/2014/main" id="{1E7052BB-F91E-404A-B390-C4FB4E556E36}"/>
              </a:ext>
            </a:extLst>
          </p:cNvPr>
          <p:cNvSpPr txBox="1"/>
          <p:nvPr/>
        </p:nvSpPr>
        <p:spPr>
          <a:xfrm>
            <a:off x="1420813" y="1349727"/>
            <a:ext cx="874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https://www.youtube.com/watch?v=BbUPc44mLNo&amp;feature=youtu.be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519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780382" y="2067642"/>
            <a:ext cx="2582021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Q&amp;A</a:t>
            </a:r>
            <a:endParaRPr lang="ko-KR" altLang="en-US" sz="8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6230FD-7EDA-4FC2-9FB0-7E9AF180E5F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D65A46F-D9EB-439C-A89A-D4255D56461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007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2998152" y="2235551"/>
            <a:ext cx="6480175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THANK YOU</a:t>
            </a:r>
            <a:endParaRPr lang="ko-KR" altLang="en-US" sz="8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6230FD-7EDA-4FC2-9FB0-7E9AF180E5F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6811443-58FC-4D67-8C4D-CA4BE5CB6ED9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8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Subject &amp; Purpose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D479693-0F73-4589-88E1-AC1BC316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593" y="2370814"/>
            <a:ext cx="8620125" cy="29432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42C0600-F8C2-41A0-9C61-955C16315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073" y="1120537"/>
            <a:ext cx="5406835" cy="11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 Architecture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0" name="자유형 14">
            <a:extLst>
              <a:ext uri="{FF2B5EF4-FFF2-40B4-BE49-F238E27FC236}">
                <a16:creationId xmlns:a16="http://schemas.microsoft.com/office/drawing/2014/main" id="{C16E67F5-AA01-4B09-9852-CB76FEF337BB}"/>
              </a:ext>
            </a:extLst>
          </p:cNvPr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슬라이드 번호 개체 틀 6">
            <a:extLst>
              <a:ext uri="{FF2B5EF4-FFF2-40B4-BE49-F238E27FC236}">
                <a16:creationId xmlns:a16="http://schemas.microsoft.com/office/drawing/2014/main" id="{9FF49D2B-6DB4-422B-B01E-F23E2F289F3D}"/>
              </a:ext>
            </a:extLst>
          </p:cNvPr>
          <p:cNvSpPr txBox="1">
            <a:spLocks/>
          </p:cNvSpPr>
          <p:nvPr/>
        </p:nvSpPr>
        <p:spPr>
          <a:xfrm>
            <a:off x="8675914" y="61415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74567F7-DE6A-4DA0-825F-3143309E0158}"/>
              </a:ext>
            </a:extLst>
          </p:cNvPr>
          <p:cNvSpPr/>
          <p:nvPr/>
        </p:nvSpPr>
        <p:spPr>
          <a:xfrm>
            <a:off x="10067477" y="401170"/>
            <a:ext cx="1571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Project Scenario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6D58513-A607-4845-891E-2C1E626B526C}"/>
              </a:ext>
            </a:extLst>
          </p:cNvPr>
          <p:cNvSpPr/>
          <p:nvPr/>
        </p:nvSpPr>
        <p:spPr>
          <a:xfrm>
            <a:off x="3870314" y="1215307"/>
            <a:ext cx="5220563" cy="4889271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75F2FBF-BA18-4253-9D1C-6034D5D8F9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220" y="1855881"/>
            <a:ext cx="806302" cy="806302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56F28E8-B532-4040-8F80-F213BA1B09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13" y="4528803"/>
            <a:ext cx="829926" cy="779177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F0A0BC06-D0D5-4EC3-BA3A-6222914FEE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29" y="4528803"/>
            <a:ext cx="829926" cy="779177"/>
          </a:xfrm>
          <a:prstGeom prst="rect">
            <a:avLst/>
          </a:prstGeom>
        </p:spPr>
      </p:pic>
      <p:grpSp>
        <p:nvGrpSpPr>
          <p:cNvPr id="96" name="그룹 95">
            <a:extLst>
              <a:ext uri="{FF2B5EF4-FFF2-40B4-BE49-F238E27FC236}">
                <a16:creationId xmlns:a16="http://schemas.microsoft.com/office/drawing/2014/main" id="{05955B15-2306-4ED3-BBD3-62048EA3A007}"/>
              </a:ext>
            </a:extLst>
          </p:cNvPr>
          <p:cNvGrpSpPr/>
          <p:nvPr/>
        </p:nvGrpSpPr>
        <p:grpSpPr>
          <a:xfrm>
            <a:off x="4498393" y="4507791"/>
            <a:ext cx="3738114" cy="1088275"/>
            <a:chOff x="4498393" y="4507791"/>
            <a:chExt cx="3738114" cy="1088275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0B502A1C-6121-4C4A-8FF1-86AAA1FFE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8393" y="4507791"/>
              <a:ext cx="829926" cy="77917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8E3BC67-2CDA-4E38-883A-DB947EFED52C}"/>
                </a:ext>
              </a:extLst>
            </p:cNvPr>
            <p:cNvSpPr txBox="1"/>
            <p:nvPr/>
          </p:nvSpPr>
          <p:spPr>
            <a:xfrm>
              <a:off x="4608626" y="5319067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User1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CD3DCB-D570-483E-AFCE-D260EC686126}"/>
                </a:ext>
              </a:extLst>
            </p:cNvPr>
            <p:cNvSpPr txBox="1"/>
            <p:nvPr/>
          </p:nvSpPr>
          <p:spPr>
            <a:xfrm>
              <a:off x="6117261" y="5319067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User2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C06ABC6-E2EC-44D6-8088-4B4539DC9281}"/>
                </a:ext>
              </a:extLst>
            </p:cNvPr>
            <p:cNvSpPr txBox="1"/>
            <p:nvPr/>
          </p:nvSpPr>
          <p:spPr>
            <a:xfrm>
              <a:off x="7627045" y="5319067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User3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16686A7-DE08-45F8-95C3-47F98B243F10}"/>
              </a:ext>
            </a:extLst>
          </p:cNvPr>
          <p:cNvGrpSpPr/>
          <p:nvPr/>
        </p:nvGrpSpPr>
        <p:grpSpPr>
          <a:xfrm>
            <a:off x="1315397" y="1509082"/>
            <a:ext cx="2016610" cy="3534465"/>
            <a:chOff x="-6724195" y="-3627784"/>
            <a:chExt cx="3723186" cy="4964406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243322A-17B4-4FFE-B7C4-AAF81BD529DF}"/>
                </a:ext>
              </a:extLst>
            </p:cNvPr>
            <p:cNvSpPr/>
            <p:nvPr/>
          </p:nvSpPr>
          <p:spPr>
            <a:xfrm>
              <a:off x="-6724195" y="-3627784"/>
              <a:ext cx="3723186" cy="4964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2289411C-1B2B-4633-AB68-7B5B31AD626E}"/>
                </a:ext>
              </a:extLst>
            </p:cNvPr>
            <p:cNvSpPr/>
            <p:nvPr/>
          </p:nvSpPr>
          <p:spPr>
            <a:xfrm>
              <a:off x="-6399658" y="-1497494"/>
              <a:ext cx="3029818" cy="898050"/>
            </a:xfrm>
            <a:prstGeom prst="roundRect">
              <a:avLst/>
            </a:prstGeom>
            <a:solidFill>
              <a:srgbClr val="F2F7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Process Data</a:t>
              </a:r>
              <a:endParaRPr lang="ko-KR" altLang="en-US" sz="14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Times New Roman" panose="02020603050405020304" pitchFamily="18" charset="0"/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297F6E27-2BC2-45E4-B3E1-737E3D817154}"/>
                </a:ext>
              </a:extLst>
            </p:cNvPr>
            <p:cNvSpPr/>
            <p:nvPr/>
          </p:nvSpPr>
          <p:spPr>
            <a:xfrm>
              <a:off x="-6399658" y="-3024874"/>
              <a:ext cx="3029817" cy="898050"/>
            </a:xfrm>
            <a:prstGeom prst="roundRect">
              <a:avLst/>
            </a:prstGeom>
            <a:solidFill>
              <a:srgbClr val="F2F7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Data 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recv</a:t>
              </a:r>
              <a:r>
                <a:rPr lang="en-US" altLang="ko-KR" sz="1400" b="1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 </a:t>
              </a: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C27A0128-0AD8-442D-9642-743356B76C82}"/>
                </a:ext>
              </a:extLst>
            </p:cNvPr>
            <p:cNvCxnSpPr>
              <a:cxnSpLocks/>
              <a:stCxn id="128" idx="2"/>
              <a:endCxn id="127" idx="0"/>
            </p:cNvCxnSpPr>
            <p:nvPr/>
          </p:nvCxnSpPr>
          <p:spPr>
            <a:xfrm>
              <a:off x="-4884748" y="-2126823"/>
              <a:ext cx="0" cy="629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5B50ABB0-7BE2-47E9-95CC-8442D4639286}"/>
                </a:ext>
              </a:extLst>
            </p:cNvPr>
            <p:cNvSpPr/>
            <p:nvPr/>
          </p:nvSpPr>
          <p:spPr>
            <a:xfrm>
              <a:off x="-6396284" y="46284"/>
              <a:ext cx="3029818" cy="1032190"/>
            </a:xfrm>
            <a:prstGeom prst="roundRect">
              <a:avLst/>
            </a:prstGeom>
            <a:solidFill>
              <a:srgbClr val="F2F7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Send alert to 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Device</a:t>
              </a:r>
              <a:endParaRPr lang="ko-KR" altLang="en-US" sz="14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EEAFE96A-AC8E-4AC1-B40F-43F4168B97A1}"/>
                </a:ext>
              </a:extLst>
            </p:cNvPr>
            <p:cNvCxnSpPr>
              <a:cxnSpLocks/>
              <a:stCxn id="127" idx="2"/>
              <a:endCxn id="130" idx="0"/>
            </p:cNvCxnSpPr>
            <p:nvPr/>
          </p:nvCxnSpPr>
          <p:spPr>
            <a:xfrm rot="16200000" flipH="1">
              <a:off x="-5205925" y="-278268"/>
              <a:ext cx="645728" cy="337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1D122F8-62A1-4A7B-A076-2C79AFB42192}"/>
                </a:ext>
              </a:extLst>
            </p:cNvPr>
            <p:cNvSpPr txBox="1"/>
            <p:nvPr/>
          </p:nvSpPr>
          <p:spPr>
            <a:xfrm>
              <a:off x="-6275059" y="-3603132"/>
              <a:ext cx="2854081" cy="475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Socket Server</a:t>
              </a:r>
              <a:endPara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B268CD0A-570D-4A23-9E3E-CD223C80BC26}"/>
              </a:ext>
            </a:extLst>
          </p:cNvPr>
          <p:cNvCxnSpPr>
            <a:cxnSpLocks/>
            <a:stCxn id="53" idx="1"/>
            <a:endCxn id="128" idx="3"/>
          </p:cNvCxnSpPr>
          <p:nvPr/>
        </p:nvCxnSpPr>
        <p:spPr>
          <a:xfrm rot="10800000">
            <a:off x="3132236" y="2258020"/>
            <a:ext cx="2871985" cy="101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D03BBA78-34C5-4496-BAAC-0894A3F8D083}"/>
              </a:ext>
            </a:extLst>
          </p:cNvPr>
          <p:cNvGrpSpPr/>
          <p:nvPr/>
        </p:nvGrpSpPr>
        <p:grpSpPr>
          <a:xfrm>
            <a:off x="9340833" y="1509082"/>
            <a:ext cx="2016610" cy="3777886"/>
            <a:chOff x="-6724195" y="-3627784"/>
            <a:chExt cx="3723186" cy="530630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3AC95FA-577A-4FF4-81E2-82FA058C0041}"/>
                </a:ext>
              </a:extLst>
            </p:cNvPr>
            <p:cNvSpPr/>
            <p:nvPr/>
          </p:nvSpPr>
          <p:spPr>
            <a:xfrm>
              <a:off x="-6724195" y="-3627784"/>
              <a:ext cx="3723186" cy="5306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79A388E1-F956-40EA-9F90-C13EDBF629BA}"/>
                </a:ext>
              </a:extLst>
            </p:cNvPr>
            <p:cNvSpPr/>
            <p:nvPr/>
          </p:nvSpPr>
          <p:spPr>
            <a:xfrm>
              <a:off x="-6399658" y="-1446121"/>
              <a:ext cx="3029818" cy="898050"/>
            </a:xfrm>
            <a:prstGeom prst="roundRect">
              <a:avLst/>
            </a:prstGeom>
            <a:solidFill>
              <a:srgbClr val="F2F7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Enqueue</a:t>
              </a:r>
              <a:r>
                <a:rPr lang="en-US" altLang="ko-KR" sz="1400" b="1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 camera preview data</a:t>
              </a:r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A324EDD2-2D43-4F7E-B920-EF3415E123B5}"/>
                </a:ext>
              </a:extLst>
            </p:cNvPr>
            <p:cNvSpPr/>
            <p:nvPr/>
          </p:nvSpPr>
          <p:spPr>
            <a:xfrm>
              <a:off x="-6399658" y="-3024874"/>
              <a:ext cx="3029817" cy="898050"/>
            </a:xfrm>
            <a:prstGeom prst="roundRect">
              <a:avLst/>
            </a:prstGeom>
            <a:solidFill>
              <a:srgbClr val="F2F7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Connect to </a:t>
              </a:r>
              <a:br>
                <a:rPr lang="en-US" altLang="ko-KR" sz="1400" b="1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</a:br>
              <a:r>
                <a:rPr lang="en-US" altLang="ko-KR" sz="1400" b="1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Socket Server</a:t>
              </a:r>
            </a:p>
          </p:txBody>
        </p: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B758A4E1-BFD0-4BBE-ADEE-A491DE004808}"/>
                </a:ext>
              </a:extLst>
            </p:cNvPr>
            <p:cNvCxnSpPr>
              <a:cxnSpLocks/>
              <a:stCxn id="177" idx="2"/>
              <a:endCxn id="176" idx="0"/>
            </p:cNvCxnSpPr>
            <p:nvPr/>
          </p:nvCxnSpPr>
          <p:spPr>
            <a:xfrm>
              <a:off x="-4884748" y="-2126823"/>
              <a:ext cx="0" cy="6807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7726F278-0A97-4FA6-84D0-8AED1CFF2FC2}"/>
                </a:ext>
              </a:extLst>
            </p:cNvPr>
            <p:cNvSpPr/>
            <p:nvPr/>
          </p:nvSpPr>
          <p:spPr>
            <a:xfrm>
              <a:off x="-6396284" y="231379"/>
              <a:ext cx="3029818" cy="1032190"/>
            </a:xfrm>
            <a:prstGeom prst="roundRect">
              <a:avLst/>
            </a:prstGeom>
            <a:solidFill>
              <a:srgbClr val="F2F7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Send Queue Data to </a:t>
              </a:r>
              <a:br>
                <a:rPr lang="en-US" altLang="ko-KR" sz="1400" b="1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</a:br>
              <a:r>
                <a:rPr lang="en-US" altLang="ko-KR" sz="1400" b="1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Socket Server</a:t>
              </a:r>
              <a:endParaRPr lang="ko-KR" altLang="en-US" sz="14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Times New Roman" panose="02020603050405020304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A2C1037-C2FD-412F-AC2D-7A413394E7A5}"/>
                </a:ext>
              </a:extLst>
            </p:cNvPr>
            <p:cNvSpPr txBox="1"/>
            <p:nvPr/>
          </p:nvSpPr>
          <p:spPr>
            <a:xfrm>
              <a:off x="-6214801" y="-3603132"/>
              <a:ext cx="2733569" cy="475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Socket Client</a:t>
              </a:r>
              <a:endPara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4825FEC3-4C4D-4180-9C25-10A3C10B3059}"/>
              </a:ext>
            </a:extLst>
          </p:cNvPr>
          <p:cNvCxnSpPr>
            <a:cxnSpLocks/>
            <a:stCxn id="176" idx="2"/>
            <a:endCxn id="179" idx="0"/>
          </p:cNvCxnSpPr>
          <p:nvPr/>
        </p:nvCxnSpPr>
        <p:spPr>
          <a:xfrm>
            <a:off x="10337143" y="3701719"/>
            <a:ext cx="1827" cy="554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6D4C5A0C-779F-4751-A46F-A3992B2A1C12}"/>
              </a:ext>
            </a:extLst>
          </p:cNvPr>
          <p:cNvCxnSpPr>
            <a:cxnSpLocks/>
            <a:stCxn id="83" idx="3"/>
            <a:endCxn id="181" idx="0"/>
          </p:cNvCxnSpPr>
          <p:nvPr/>
        </p:nvCxnSpPr>
        <p:spPr>
          <a:xfrm flipV="1">
            <a:off x="8346739" y="1526633"/>
            <a:ext cx="2010299" cy="3391759"/>
          </a:xfrm>
          <a:prstGeom prst="bentConnector4">
            <a:avLst>
              <a:gd name="adj1" fmla="val 18870"/>
              <a:gd name="adj2" fmla="val 10413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 flipV="1">
            <a:off x="4809846" y="2704849"/>
            <a:ext cx="1508721" cy="1698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6399219" y="2699114"/>
            <a:ext cx="22773" cy="1704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 flipV="1">
            <a:off x="6566368" y="2699114"/>
            <a:ext cx="1391842" cy="17273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9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Flow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Chart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2B1122-163E-45A9-9052-99B1AC323268}"/>
              </a:ext>
            </a:extLst>
          </p:cNvPr>
          <p:cNvSpPr/>
          <p:nvPr/>
        </p:nvSpPr>
        <p:spPr>
          <a:xfrm>
            <a:off x="10067477" y="401170"/>
            <a:ext cx="1571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Project Scenario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41" y="1298288"/>
            <a:ext cx="6489927" cy="494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8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Class diagram (Activity) 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65F95E-7D50-48E9-A00A-0A6B0768043C}"/>
              </a:ext>
            </a:extLst>
          </p:cNvPr>
          <p:cNvSpPr/>
          <p:nvPr/>
        </p:nvSpPr>
        <p:spPr>
          <a:xfrm>
            <a:off x="10067477" y="401170"/>
            <a:ext cx="1571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Project Scenario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79" y="1157183"/>
            <a:ext cx="5592397" cy="51668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83" y="1417764"/>
            <a:ext cx="4596695" cy="429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4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Class diagram (Service) 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65F95E-7D50-48E9-A00A-0A6B0768043C}"/>
              </a:ext>
            </a:extLst>
          </p:cNvPr>
          <p:cNvSpPr/>
          <p:nvPr/>
        </p:nvSpPr>
        <p:spPr>
          <a:xfrm>
            <a:off x="10067477" y="401170"/>
            <a:ext cx="1571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Project Scenario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21" y="1153131"/>
            <a:ext cx="4520274" cy="535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8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피드백 수정사항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829278-D6C3-4314-A52C-AAE3D2773D98}"/>
              </a:ext>
            </a:extLst>
          </p:cNvPr>
          <p:cNvSpPr/>
          <p:nvPr/>
        </p:nvSpPr>
        <p:spPr>
          <a:xfrm>
            <a:off x="1611312" y="1816104"/>
            <a:ext cx="6096000" cy="36326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ko-KR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피드백</a:t>
            </a:r>
          </a:p>
          <a:p>
            <a:pPr marL="342900" lvl="0" indent="-342900" algn="just">
              <a:lnSpc>
                <a:spcPct val="107000"/>
              </a:lnSpc>
              <a:buFont typeface="맑은 고딕" panose="020B0503020000020004" pitchFamily="50" charset="-127"/>
              <a:buChar char="-"/>
            </a:pPr>
            <a:r>
              <a:rPr lang="ko-KR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세밀한 수치조정 불필요</a:t>
            </a:r>
          </a:p>
          <a:p>
            <a:pPr marL="342900" lvl="0" indent="-342900" algn="just">
              <a:lnSpc>
                <a:spcPct val="107000"/>
              </a:lnSpc>
              <a:buFont typeface="맑은 고딕" panose="020B0503020000020004" pitchFamily="50" charset="-127"/>
              <a:buChar char="-"/>
            </a:pPr>
            <a:r>
              <a:rPr lang="ko-KR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안경을 쓴 경우의 눈 인식</a:t>
            </a:r>
          </a:p>
          <a:p>
            <a:pPr algn="just">
              <a:lnSpc>
                <a:spcPct val="107000"/>
              </a:lnSpc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 </a:t>
            </a:r>
          </a:p>
          <a:p>
            <a:pPr algn="just">
              <a:lnSpc>
                <a:spcPct val="107000"/>
              </a:lnSpc>
            </a:pPr>
            <a:endParaRPr lang="ko-KR" altLang="ko-KR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b) </a:t>
            </a:r>
            <a:r>
              <a:rPr lang="ko-KR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변경사항</a:t>
            </a:r>
          </a:p>
          <a:p>
            <a:pPr marL="342900" lvl="0" indent="-342900" algn="just">
              <a:lnSpc>
                <a:spcPct val="107000"/>
              </a:lnSpc>
              <a:buFont typeface="맑은 고딕" panose="020B0503020000020004" pitchFamily="50" charset="-127"/>
              <a:buChar char="-"/>
            </a:pPr>
            <a:r>
              <a:rPr lang="ko-KR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세밀한 수치조정 제거</a:t>
            </a:r>
          </a:p>
          <a:p>
            <a:pPr marL="342900" lvl="0" indent="-342900" algn="just">
              <a:lnSpc>
                <a:spcPct val="107000"/>
              </a:lnSpc>
              <a:buFont typeface="맑은 고딕" panose="020B0503020000020004" pitchFamily="50" charset="-127"/>
              <a:buChar char="-"/>
            </a:pPr>
            <a:r>
              <a:rPr lang="ko-KR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안경을 쓴 경우의 훈련데이터를 추가</a:t>
            </a:r>
          </a:p>
          <a:p>
            <a:pPr marL="342900" lvl="0" indent="-342900" algn="just">
              <a:lnSpc>
                <a:spcPct val="107000"/>
              </a:lnSpc>
              <a:buFont typeface="맑은 고딕" panose="020B0503020000020004" pitchFamily="50" charset="-127"/>
              <a:buChar char="-"/>
            </a:pPr>
            <a:r>
              <a:rPr lang="ko-KR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선글라스의 경우는 인식 불가 상태로 전환되어 기능이 멈춤</a:t>
            </a:r>
          </a:p>
        </p:txBody>
      </p:sp>
    </p:spTree>
    <p:extLst>
      <p:ext uri="{BB962C8B-B14F-4D97-AF65-F5344CB8AC3E}">
        <p14:creationId xmlns:p14="http://schemas.microsoft.com/office/powerpoint/2010/main" val="33811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수집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63125-DFC6-4355-B322-06A7D7A9DFBC}"/>
              </a:ext>
            </a:extLst>
          </p:cNvPr>
          <p:cNvSpPr txBox="1"/>
          <p:nvPr/>
        </p:nvSpPr>
        <p:spPr>
          <a:xfrm>
            <a:off x="4147343" y="5236296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(1) CEW </a:t>
            </a:r>
            <a:r>
              <a:rPr lang="ko-KR" altLang="en-US" sz="2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데이터셋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2226338-70EB-4862-8C35-D406B12A373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80229" y="1682111"/>
            <a:ext cx="6800827" cy="3373162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892151-4C90-40DE-83C6-D2CCD0FD0835}"/>
              </a:ext>
            </a:extLst>
          </p:cNvPr>
          <p:cNvSpPr/>
          <p:nvPr/>
        </p:nvSpPr>
        <p:spPr>
          <a:xfrm>
            <a:off x="10067477" y="401170"/>
            <a:ext cx="13131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analysis</a:t>
            </a: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902" y="3504285"/>
            <a:ext cx="977921" cy="97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0543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1030</Words>
  <Application>Microsoft Office PowerPoint</Application>
  <PresentationFormat>와이드스크린</PresentationFormat>
  <Paragraphs>312</Paragraphs>
  <Slides>27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KoPub돋움체 Medium</vt:lpstr>
      <vt:lpstr>Arial</vt:lpstr>
      <vt:lpstr>맑은 고딕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장재원</cp:lastModifiedBy>
  <cp:revision>47</cp:revision>
  <dcterms:created xsi:type="dcterms:W3CDTF">2020-04-06T06:06:45Z</dcterms:created>
  <dcterms:modified xsi:type="dcterms:W3CDTF">2020-06-16T08:27:50Z</dcterms:modified>
</cp:coreProperties>
</file>