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65" r:id="rId3"/>
    <p:sldId id="258" r:id="rId4"/>
    <p:sldId id="269" r:id="rId5"/>
    <p:sldId id="266" r:id="rId6"/>
    <p:sldId id="273" r:id="rId7"/>
    <p:sldId id="262" r:id="rId8"/>
    <p:sldId id="267" r:id="rId9"/>
    <p:sldId id="274" r:id="rId10"/>
    <p:sldId id="275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9CD08E"/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-63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6_2020041202235735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VS6QYB1WB" TargetMode="External"/><Relationship Id="rId5" Type="http://schemas.openxmlformats.org/officeDocument/2006/relationships/hyperlink" Target="https://www.hidoc.co.kr/healthstory/news/C0000504457" TargetMode="External"/><Relationship Id="rId4" Type="http://schemas.openxmlformats.org/officeDocument/2006/relationships/hyperlink" Target="http://health.chosun.com/site/data/html_dir/2020/04/02/2020040201299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 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이 석범</a:t>
                </a: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 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조 창권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D65E"/>
                </a:solidFill>
              </a:rPr>
              <a:t>스마트예방서비스</a:t>
            </a:r>
            <a:endParaRPr lang="en-US" altLang="ko-KR" sz="2400" b="1" i="1" dirty="0">
              <a:solidFill>
                <a:srgbClr val="00D65E"/>
              </a:solidFill>
            </a:endParaRP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="" xmlns:a16="http://schemas.microsoft.com/office/drawing/2014/main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5226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UI(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 App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97403" y="445790"/>
            <a:ext cx="5984752" cy="5984752"/>
            <a:chOff x="2280112" y="445355"/>
            <a:chExt cx="5984752" cy="5984752"/>
          </a:xfrm>
        </p:grpSpPr>
        <p:grpSp>
          <p:nvGrpSpPr>
            <p:cNvPr id="3" name="그룹 2"/>
            <p:cNvGrpSpPr/>
            <p:nvPr/>
          </p:nvGrpSpPr>
          <p:grpSpPr>
            <a:xfrm>
              <a:off x="2280112" y="445355"/>
              <a:ext cx="5984752" cy="5984752"/>
              <a:chOff x="2280112" y="445355"/>
              <a:chExt cx="5984752" cy="5984752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2280112" y="445355"/>
                <a:ext cx="5984752" cy="5984752"/>
                <a:chOff x="6207248" y="450131"/>
                <a:chExt cx="5984752" cy="5984752"/>
              </a:xfrm>
            </p:grpSpPr>
            <p:grpSp>
              <p:nvGrpSpPr>
                <p:cNvPr id="123" name="그룹 122"/>
                <p:cNvGrpSpPr/>
                <p:nvPr/>
              </p:nvGrpSpPr>
              <p:grpSpPr>
                <a:xfrm>
                  <a:off x="6207248" y="450131"/>
                  <a:ext cx="5984752" cy="5984752"/>
                  <a:chOff x="3254448" y="408424"/>
                  <a:chExt cx="5984752" cy="5984752"/>
                </a:xfrm>
              </p:grpSpPr>
              <p:pic>
                <p:nvPicPr>
                  <p:cNvPr id="130" name="그림 129" descr="거울이(가) 표시된 사진&#10;&#10;자동 생성된 설명">
                    <a:extLst>
                      <a:ext uri="{FF2B5EF4-FFF2-40B4-BE49-F238E27FC236}">
                        <a16:creationId xmlns="" xmlns:a16="http://schemas.microsoft.com/office/drawing/2014/main" id="{38D67893-51D4-4DF6-AD4A-A00E9E9008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4448" y="408424"/>
                    <a:ext cx="5984752" cy="5984752"/>
                  </a:xfrm>
                  <a:prstGeom prst="rect">
                    <a:avLst/>
                  </a:prstGeom>
                </p:spPr>
              </p:pic>
              <p:sp>
                <p:nvSpPr>
                  <p:cNvPr id="131" name="직사각형 130">
                    <a:extLst>
                      <a:ext uri="{FF2B5EF4-FFF2-40B4-BE49-F238E27FC236}">
                        <a16:creationId xmlns="" xmlns:a16="http://schemas.microsoft.com/office/drawing/2014/main" id="{0AD57D6D-A214-4AA8-8699-D85652C5B4FE}"/>
                      </a:ext>
                    </a:extLst>
                  </p:cNvPr>
                  <p:cNvSpPr/>
                  <p:nvPr/>
                </p:nvSpPr>
                <p:spPr>
                  <a:xfrm>
                    <a:off x="5017731" y="1390507"/>
                    <a:ext cx="2448000" cy="4104000"/>
                  </a:xfrm>
                  <a:prstGeom prst="rect">
                    <a:avLst/>
                  </a:prstGeom>
                  <a:solidFill>
                    <a:srgbClr val="E7E6E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24" name="직선 연결선 123"/>
                <p:cNvCxnSpPr/>
                <p:nvPr/>
              </p:nvCxnSpPr>
              <p:spPr>
                <a:xfrm>
                  <a:off x="7970531" y="5038531"/>
                  <a:ext cx="2448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5" name="그림 1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8224" y="5066854"/>
                  <a:ext cx="442800" cy="442800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="" xmlns:a16="http://schemas.microsoft.com/office/drawing/2014/main" id="{3EFA87C7-731B-4A60-A7CB-D67F8554CE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1395" b="68664"/>
                <a:stretch/>
              </p:blipFill>
              <p:spPr>
                <a:xfrm>
                  <a:off x="8075533" y="5136640"/>
                  <a:ext cx="360000" cy="341076"/>
                </a:xfrm>
                <a:prstGeom prst="rect">
                  <a:avLst/>
                </a:prstGeom>
              </p:spPr>
            </p:pic>
            <p:pic>
              <p:nvPicPr>
                <p:cNvPr id="127" name="그림 12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0847" y="51177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30832" y="511962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9" name="그림 12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36915" y="510980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35" name="그림 134">
                  <a:extLst>
                    <a:ext uri="{FF2B5EF4-FFF2-40B4-BE49-F238E27FC236}">
                      <a16:creationId xmlns="" xmlns:a16="http://schemas.microsoft.com/office/drawing/2014/main" id="{3EFA87C7-731B-4A60-A7CB-D67F8554CE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1395" b="68664"/>
                <a:stretch/>
              </p:blipFill>
              <p:spPr>
                <a:xfrm>
                  <a:off x="8414157" y="2066752"/>
                  <a:ext cx="720000" cy="682152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/>
              <p:cNvGrpSpPr/>
              <p:nvPr/>
            </p:nvGrpSpPr>
            <p:grpSpPr>
              <a:xfrm>
                <a:off x="4191451" y="3289776"/>
                <a:ext cx="2143411" cy="1489670"/>
                <a:chOff x="3702407" y="3374776"/>
                <a:chExt cx="2143411" cy="1489670"/>
              </a:xfrm>
            </p:grpSpPr>
            <p:pic>
              <p:nvPicPr>
                <p:cNvPr id="133" name="그림 13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2407" y="3374776"/>
                  <a:ext cx="2143411" cy="1489670"/>
                </a:xfrm>
                <a:prstGeom prst="rect">
                  <a:avLst/>
                </a:prstGeom>
              </p:spPr>
            </p:pic>
            <p:sp>
              <p:nvSpPr>
                <p:cNvPr id="134" name="TextBox 133"/>
                <p:cNvSpPr txBox="1"/>
                <p:nvPr/>
              </p:nvSpPr>
              <p:spPr>
                <a:xfrm>
                  <a:off x="4468813" y="3996500"/>
                  <a:ext cx="5708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b="1" dirty="0" smtClean="0"/>
                    <a:t>코멘</a:t>
                  </a:r>
                  <a:r>
                    <a:rPr lang="ko-KR" altLang="en-US" sz="1000" b="1" dirty="0"/>
                    <a:t>트</a:t>
                  </a:r>
                </a:p>
              </p:txBody>
            </p:sp>
          </p:grpSp>
        </p:grpSp>
        <p:pic>
          <p:nvPicPr>
            <p:cNvPr id="1026" name="Picture 2" descr="C:\Users\user\Desktop\스위치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86" y="20847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1884617" y="441407"/>
            <a:ext cx="5984752" cy="5984752"/>
            <a:chOff x="6207248" y="450131"/>
            <a:chExt cx="5984752" cy="5984752"/>
          </a:xfrm>
        </p:grpSpPr>
        <p:grpSp>
          <p:nvGrpSpPr>
            <p:cNvPr id="121" name="그룹 120"/>
            <p:cNvGrpSpPr/>
            <p:nvPr/>
          </p:nvGrpSpPr>
          <p:grpSpPr>
            <a:xfrm>
              <a:off x="6207248" y="450131"/>
              <a:ext cx="5984752" cy="5984752"/>
              <a:chOff x="6207248" y="450131"/>
              <a:chExt cx="5984752" cy="598475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207248" y="450131"/>
                <a:ext cx="5984752" cy="5984752"/>
                <a:chOff x="3254448" y="408424"/>
                <a:chExt cx="5984752" cy="5984752"/>
              </a:xfrm>
            </p:grpSpPr>
            <p:pic>
              <p:nvPicPr>
                <p:cNvPr id="12" name="그림 11" descr="거울이(가) 표시된 사진&#10;&#10;자동 생성된 설명">
                  <a:extLst>
                    <a:ext uri="{FF2B5EF4-FFF2-40B4-BE49-F238E27FC236}">
                      <a16:creationId xmlns="" xmlns:a16="http://schemas.microsoft.com/office/drawing/2014/main" id="{38D67893-51D4-4DF6-AD4A-A00E9E900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4448" y="408424"/>
                  <a:ext cx="5984752" cy="5984752"/>
                </a:xfrm>
                <a:prstGeom prst="rect">
                  <a:avLst/>
                </a:prstGeom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="" xmlns:a16="http://schemas.microsoft.com/office/drawing/2014/main" id="{0AD57D6D-A214-4AA8-8699-D85652C5B4FE}"/>
                    </a:ext>
                  </a:extLst>
                </p:cNvPr>
                <p:cNvSpPr/>
                <p:nvPr/>
              </p:nvSpPr>
              <p:spPr>
                <a:xfrm>
                  <a:off x="5017731" y="1390507"/>
                  <a:ext cx="2448000" cy="4104000"/>
                </a:xfrm>
                <a:prstGeom prst="rect">
                  <a:avLst/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" name="직선 연결선 17"/>
              <p:cNvCxnSpPr/>
              <p:nvPr/>
            </p:nvCxnSpPr>
            <p:spPr>
              <a:xfrm>
                <a:off x="7970531" y="5038531"/>
                <a:ext cx="2448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224" y="5066854"/>
                <a:ext cx="442800" cy="442800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="" xmlns:a16="http://schemas.microsoft.com/office/drawing/2014/main" id="{3EFA87C7-731B-4A60-A7CB-D67F8554C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395" b="68664"/>
              <a:stretch/>
            </p:blipFill>
            <p:spPr>
              <a:xfrm>
                <a:off x="8075533" y="5136640"/>
                <a:ext cx="360000" cy="341076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0847" y="51177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0832" y="511962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915" y="5109809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62" name="TextBox 61"/>
            <p:cNvSpPr txBox="1"/>
            <p:nvPr/>
          </p:nvSpPr>
          <p:spPr>
            <a:xfrm>
              <a:off x="8065470" y="2283647"/>
              <a:ext cx="5708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기울</a:t>
              </a:r>
              <a:r>
                <a:rPr lang="ko-KR" altLang="en-US" sz="1000" b="1" dirty="0"/>
                <a:t>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40118" y="2685459"/>
              <a:ext cx="5708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밝기</a:t>
              </a:r>
              <a:endParaRPr lang="ko-KR" altLang="en-US" sz="1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65470" y="3090196"/>
              <a:ext cx="5708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깜박</a:t>
              </a:r>
              <a:r>
                <a:rPr lang="ko-KR" altLang="en-US" sz="1000" b="1" dirty="0"/>
                <a:t>임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40118" y="3509571"/>
              <a:ext cx="5708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거</a:t>
              </a:r>
              <a:r>
                <a:rPr lang="ko-KR" altLang="en-US" sz="1000" b="1" dirty="0"/>
                <a:t>리</a:t>
              </a: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8640602" y="2254696"/>
              <a:ext cx="1549265" cy="322941"/>
              <a:chOff x="8640602" y="2254696"/>
              <a:chExt cx="1549265" cy="322941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640602" y="2254696"/>
                <a:ext cx="1549265" cy="315374"/>
                <a:chOff x="8640602" y="2254696"/>
                <a:chExt cx="1549265" cy="315374"/>
              </a:xfrm>
            </p:grpSpPr>
            <p:grpSp>
              <p:nvGrpSpPr>
                <p:cNvPr id="69" name="그룹 68"/>
                <p:cNvGrpSpPr/>
                <p:nvPr/>
              </p:nvGrpSpPr>
              <p:grpSpPr>
                <a:xfrm>
                  <a:off x="8640602" y="2254696"/>
                  <a:ext cx="1549265" cy="315374"/>
                  <a:chOff x="8646391" y="2249071"/>
                  <a:chExt cx="1549265" cy="315374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8646391" y="2249071"/>
                    <a:ext cx="1549265" cy="3153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67" name="직선 연결선 66"/>
                  <p:cNvCxnSpPr/>
                  <p:nvPr/>
                </p:nvCxnSpPr>
                <p:spPr>
                  <a:xfrm>
                    <a:off x="9097347" y="2249071"/>
                    <a:ext cx="0" cy="3153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직선 연결선 79"/>
                <p:cNvCxnSpPr>
                  <a:endCxn id="57" idx="1"/>
                </p:cNvCxnSpPr>
                <p:nvPr/>
              </p:nvCxnSpPr>
              <p:spPr>
                <a:xfrm flipH="1">
                  <a:off x="8640602" y="2412383"/>
                  <a:ext cx="4466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덧셈 기호 86"/>
              <p:cNvSpPr/>
              <p:nvPr/>
            </p:nvSpPr>
            <p:spPr>
              <a:xfrm>
                <a:off x="8805253" y="2274316"/>
                <a:ext cx="117377" cy="128736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뺄셈 기호 87"/>
              <p:cNvSpPr/>
              <p:nvPr/>
            </p:nvSpPr>
            <p:spPr>
              <a:xfrm>
                <a:off x="8768320" y="2433637"/>
                <a:ext cx="180000" cy="144000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640602" y="2647098"/>
              <a:ext cx="1549265" cy="322941"/>
              <a:chOff x="8640602" y="2254696"/>
              <a:chExt cx="1549265" cy="322941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8640602" y="2254696"/>
                <a:ext cx="1549265" cy="315374"/>
                <a:chOff x="8640602" y="2254696"/>
                <a:chExt cx="1549265" cy="315374"/>
              </a:xfrm>
            </p:grpSpPr>
            <p:grpSp>
              <p:nvGrpSpPr>
                <p:cNvPr id="94" name="그룹 93"/>
                <p:cNvGrpSpPr/>
                <p:nvPr/>
              </p:nvGrpSpPr>
              <p:grpSpPr>
                <a:xfrm>
                  <a:off x="8640602" y="2254696"/>
                  <a:ext cx="1549265" cy="315374"/>
                  <a:chOff x="8646391" y="2249071"/>
                  <a:chExt cx="1549265" cy="315374"/>
                </a:xfrm>
              </p:grpSpPr>
              <p:sp>
                <p:nvSpPr>
                  <p:cNvPr id="96" name="직사각형 95"/>
                  <p:cNvSpPr/>
                  <p:nvPr/>
                </p:nvSpPr>
                <p:spPr>
                  <a:xfrm>
                    <a:off x="8646391" y="2249071"/>
                    <a:ext cx="1549265" cy="3153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97" name="직선 연결선 96"/>
                  <p:cNvCxnSpPr/>
                  <p:nvPr/>
                </p:nvCxnSpPr>
                <p:spPr>
                  <a:xfrm>
                    <a:off x="9097347" y="2249071"/>
                    <a:ext cx="0" cy="3153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직선 연결선 94"/>
                <p:cNvCxnSpPr>
                  <a:endCxn id="96" idx="1"/>
                </p:cNvCxnSpPr>
                <p:nvPr/>
              </p:nvCxnSpPr>
              <p:spPr>
                <a:xfrm flipH="1">
                  <a:off x="8640602" y="2412383"/>
                  <a:ext cx="4466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덧셈 기호 91"/>
              <p:cNvSpPr/>
              <p:nvPr/>
            </p:nvSpPr>
            <p:spPr>
              <a:xfrm>
                <a:off x="8805253" y="2274316"/>
                <a:ext cx="117377" cy="128736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뺄셈 기호 92"/>
              <p:cNvSpPr/>
              <p:nvPr/>
            </p:nvSpPr>
            <p:spPr>
              <a:xfrm>
                <a:off x="8768320" y="2433637"/>
                <a:ext cx="180000" cy="144000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636326" y="3051835"/>
              <a:ext cx="1549265" cy="322941"/>
              <a:chOff x="8640602" y="2254696"/>
              <a:chExt cx="1549265" cy="322941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8640602" y="2254696"/>
                <a:ext cx="1549265" cy="315374"/>
                <a:chOff x="8640602" y="2254696"/>
                <a:chExt cx="1549265" cy="315374"/>
              </a:xfrm>
            </p:grpSpPr>
            <p:grpSp>
              <p:nvGrpSpPr>
                <p:cNvPr id="102" name="그룹 101"/>
                <p:cNvGrpSpPr/>
                <p:nvPr/>
              </p:nvGrpSpPr>
              <p:grpSpPr>
                <a:xfrm>
                  <a:off x="8640602" y="2254696"/>
                  <a:ext cx="1549265" cy="315374"/>
                  <a:chOff x="8646391" y="2249071"/>
                  <a:chExt cx="1549265" cy="315374"/>
                </a:xfrm>
              </p:grpSpPr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8646391" y="2249071"/>
                    <a:ext cx="1549265" cy="3153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9097347" y="2249071"/>
                    <a:ext cx="0" cy="3153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" name="직선 연결선 102"/>
                <p:cNvCxnSpPr>
                  <a:endCxn id="104" idx="1"/>
                </p:cNvCxnSpPr>
                <p:nvPr/>
              </p:nvCxnSpPr>
              <p:spPr>
                <a:xfrm flipH="1">
                  <a:off x="8640602" y="2412383"/>
                  <a:ext cx="4466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덧셈 기호 99"/>
              <p:cNvSpPr/>
              <p:nvPr/>
            </p:nvSpPr>
            <p:spPr>
              <a:xfrm>
                <a:off x="8805253" y="2274316"/>
                <a:ext cx="117377" cy="128736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뺄셈 기호 100"/>
              <p:cNvSpPr/>
              <p:nvPr/>
            </p:nvSpPr>
            <p:spPr>
              <a:xfrm>
                <a:off x="8768320" y="2433637"/>
                <a:ext cx="180000" cy="144000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8636325" y="3471210"/>
              <a:ext cx="1549265" cy="322941"/>
              <a:chOff x="8640602" y="2254696"/>
              <a:chExt cx="1549265" cy="322941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8640602" y="2254696"/>
                <a:ext cx="1549265" cy="315374"/>
                <a:chOff x="8640602" y="2254696"/>
                <a:chExt cx="1549265" cy="315374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8640602" y="2254696"/>
                  <a:ext cx="1549265" cy="315374"/>
                  <a:chOff x="8646391" y="2249071"/>
                  <a:chExt cx="1549265" cy="315374"/>
                </a:xfrm>
              </p:grpSpPr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8646391" y="2249071"/>
                    <a:ext cx="1549265" cy="3153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13" name="직선 연결선 112"/>
                  <p:cNvCxnSpPr/>
                  <p:nvPr/>
                </p:nvCxnSpPr>
                <p:spPr>
                  <a:xfrm>
                    <a:off x="9097347" y="2249071"/>
                    <a:ext cx="0" cy="31537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" name="직선 연결선 110"/>
                <p:cNvCxnSpPr>
                  <a:endCxn id="112" idx="1"/>
                </p:cNvCxnSpPr>
                <p:nvPr/>
              </p:nvCxnSpPr>
              <p:spPr>
                <a:xfrm flipH="1">
                  <a:off x="8640602" y="2412383"/>
                  <a:ext cx="4466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덧셈 기호 107"/>
              <p:cNvSpPr/>
              <p:nvPr/>
            </p:nvSpPr>
            <p:spPr>
              <a:xfrm>
                <a:off x="8805253" y="2274316"/>
                <a:ext cx="117377" cy="128736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뺄셈 기호 108"/>
              <p:cNvSpPr/>
              <p:nvPr/>
            </p:nvSpPr>
            <p:spPr>
              <a:xfrm>
                <a:off x="8768320" y="2433637"/>
                <a:ext cx="180000" cy="144000"/>
              </a:xfrm>
              <a:prstGeom prst="mathMin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46063" y="-2111583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A57CD27-B2B0-4CFE-AEC2-EF3EFE13C337}"/>
              </a:ext>
            </a:extLst>
          </p:cNvPr>
          <p:cNvSpPr/>
          <p:nvPr/>
        </p:nvSpPr>
        <p:spPr>
          <a:xfrm>
            <a:off x="1420813" y="1692113"/>
            <a:ext cx="974502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https://www.ytn.co.kr/_ln/0106_202004120223573594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http://health.chosun.com/site/data/html_dir/2020/04/02/2020040201299.html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https://www.hidoc.co.kr/healthstory/news/C0000504457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https://www.sedaily.com/NewsView/1VS6QYB1WB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82DBEC7-C117-4F77-80D0-90FDB357B13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E903C028-D5CA-49CA-8A22-075744A7F03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6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="" xmlns:a16="http://schemas.microsoft.com/office/drawing/2014/main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설명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출처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선정 배경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endParaRPr lang="en-US" altLang="ko-KR" sz="1050" dirty="0">
                <a:solidFill>
                  <a:srgbClr val="264259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System Architecture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Operation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9F97FE2-0A88-4601-A611-A58CB5A9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4A87EA-1C8D-4BEC-A50D-D2E5B113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7EC64D5-C5AB-4AE7-AB78-37524E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51" y="2459576"/>
            <a:ext cx="6644792" cy="377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9EF3E54-0424-4F20-A393-56E936E4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65" y="1433697"/>
            <a:ext cx="8136294" cy="7975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E643948B-0675-40C0-8D6F-2FFC0B543F92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A8996F17-CFF6-46B9-BDA9-BA9C60CEACC1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5627178-B26C-46A6-925B-BB217608E380}"/>
              </a:ext>
            </a:extLst>
          </p:cNvPr>
          <p:cNvSpPr/>
          <p:nvPr/>
        </p:nvSpPr>
        <p:spPr>
          <a:xfrm>
            <a:off x="1420813" y="1544249"/>
            <a:ext cx="1019309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뜨고 감은 사진의 데이터셋으로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분류기 모델을 학습시킨다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데이터를 분별기를 통해 눈 깜박임 횟수를 측정하여 평소보다 적게 깜박이면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데이터로 구한 눈과 디바이스 사이의 거리가 가까우면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왼쪽 눈과 오른쪽 눈 사이의 거리를 이용해 눈과 디바이스 사이의 대략적인 거리를 구한다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899B46D-BDE8-445B-8F74-517060DE26B8}"/>
              </a:ext>
            </a:extLst>
          </p:cNvPr>
          <p:cNvSpPr/>
          <p:nvPr/>
        </p:nvSpPr>
        <p:spPr>
          <a:xfrm>
            <a:off x="1420813" y="1599786"/>
            <a:ext cx="9542463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센서로 주변의 밝기를 측정 하여 어두우면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센서를 이용하여 얼마나 기울어져 있는지 확인하여 목에 무리가 될 만한 각도가 되면 알림 메시지가 울리게 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5">
            <a:extLst>
              <a:ext uri="{FF2B5EF4-FFF2-40B4-BE49-F238E27FC236}">
                <a16:creationId xmlns="" xmlns:a16="http://schemas.microsoft.com/office/drawing/2014/main" id="{AEF5A7B5-608C-4E0A-A34F-18211008F930}"/>
              </a:ext>
            </a:extLst>
          </p:cNvPr>
          <p:cNvSpPr/>
          <p:nvPr/>
        </p:nvSpPr>
        <p:spPr>
          <a:xfrm rot="5400000">
            <a:off x="3272657" y="-2043488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19BA2F6A-5638-40F7-A5C2-FC0AF2747583}"/>
              </a:ext>
            </a:extLst>
          </p:cNvPr>
          <p:cNvGrpSpPr/>
          <p:nvPr/>
        </p:nvGrpSpPr>
        <p:grpSpPr>
          <a:xfrm>
            <a:off x="1043357" y="1795245"/>
            <a:ext cx="10505920" cy="4704469"/>
            <a:chOff x="373593" y="2112752"/>
            <a:chExt cx="11289400" cy="4663010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9D418958-27A9-4C7C-9485-1B91E2C48ACF}"/>
                </a:ext>
              </a:extLst>
            </p:cNvPr>
            <p:cNvSpPr txBox="1"/>
            <p:nvPr/>
          </p:nvSpPr>
          <p:spPr>
            <a:xfrm>
              <a:off x="373593" y="6135127"/>
              <a:ext cx="5727180" cy="64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카메라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자이로스코프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조도 센서로 정보 수집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AF1C1EE-1CC6-40E4-8D9F-A1F0B3903ACB}"/>
                </a:ext>
              </a:extLst>
            </p:cNvPr>
            <p:cNvSpPr txBox="1"/>
            <p:nvPr/>
          </p:nvSpPr>
          <p:spPr>
            <a:xfrm>
              <a:off x="1146010" y="2393142"/>
              <a:ext cx="32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센서 정보를 전송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8EE48F1-C78F-4BB2-AF4C-403C9E8CF36A}"/>
                </a:ext>
              </a:extLst>
            </p:cNvPr>
            <p:cNvSpPr txBox="1"/>
            <p:nvPr/>
          </p:nvSpPr>
          <p:spPr>
            <a:xfrm>
              <a:off x="8421228" y="6135127"/>
              <a:ext cx="32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 </a:t>
              </a:r>
              <a:r>
                <a:rPr lang="ko-KR" altLang="en-US" b="1" dirty="0"/>
                <a:t>알림 메시지 출력</a:t>
              </a:r>
            </a:p>
          </p:txBody>
        </p:sp>
        <p:pic>
          <p:nvPicPr>
            <p:cNvPr id="50" name="그래픽 49" descr="스마트폰">
              <a:extLst>
                <a:ext uri="{FF2B5EF4-FFF2-40B4-BE49-F238E27FC236}">
                  <a16:creationId xmlns="" xmlns:a16="http://schemas.microsoft.com/office/drawing/2014/main" id="{9FB64719-A8E6-428E-92E1-25C88B2C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8461" y="2807742"/>
              <a:ext cx="3241765" cy="3241765"/>
            </a:xfrm>
            <a:prstGeom prst="rect">
              <a:avLst/>
            </a:prstGeom>
          </p:spPr>
        </p:pic>
        <p:pic>
          <p:nvPicPr>
            <p:cNvPr id="52" name="그래픽 51" descr="말풍선">
              <a:extLst>
                <a:ext uri="{FF2B5EF4-FFF2-40B4-BE49-F238E27FC236}">
                  <a16:creationId xmlns="" xmlns:a16="http://schemas.microsoft.com/office/drawing/2014/main" id="{1026F24E-76E1-4217-B0D6-D75B81F0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3259" y="2112752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EFA87C7-731B-4A60-A7CB-D67F8554CE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5" b="68664"/>
          <a:stretch/>
        </p:blipFill>
        <p:spPr>
          <a:xfrm>
            <a:off x="1743440" y="3575291"/>
            <a:ext cx="2272488" cy="21530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8353312-EFA2-460F-B271-EAA0E9B832D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3B6D482-0EB9-40C1-9280-AF1A5E688052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4" name="그래픽 3" descr="서버">
            <a:extLst>
              <a:ext uri="{FF2B5EF4-FFF2-40B4-BE49-F238E27FC236}">
                <a16:creationId xmlns="" xmlns:a16="http://schemas.microsoft.com/office/drawing/2014/main" id="{D949D7E4-33CC-43BC-8565-528B45D402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46610" y="1132689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1369C5D-1F6C-424E-99A7-13893F6B8489}"/>
              </a:ext>
            </a:extLst>
          </p:cNvPr>
          <p:cNvCxnSpPr>
            <a:cxnSpLocks/>
          </p:cNvCxnSpPr>
          <p:nvPr/>
        </p:nvCxnSpPr>
        <p:spPr>
          <a:xfrm flipV="1">
            <a:off x="3336721" y="2115059"/>
            <a:ext cx="1454200" cy="1519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3D5EC28A-D86A-4A52-BDF3-D8678AD0C83E}"/>
              </a:ext>
            </a:extLst>
          </p:cNvPr>
          <p:cNvCxnSpPr>
            <a:cxnSpLocks/>
          </p:cNvCxnSpPr>
          <p:nvPr/>
        </p:nvCxnSpPr>
        <p:spPr>
          <a:xfrm>
            <a:off x="6111743" y="2138985"/>
            <a:ext cx="2248486" cy="1532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A23D7EA-1C6C-4435-885A-00A9E7B61400}"/>
              </a:ext>
            </a:extLst>
          </p:cNvPr>
          <p:cNvSpPr txBox="1"/>
          <p:nvPr/>
        </p:nvSpPr>
        <p:spPr>
          <a:xfrm>
            <a:off x="4321700" y="2686407"/>
            <a:ext cx="30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사용자의 상태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D7274FE-A5A2-4A05-B343-C7A28836E4C6}"/>
              </a:ext>
            </a:extLst>
          </p:cNvPr>
          <p:cNvSpPr txBox="1"/>
          <p:nvPr/>
        </p:nvSpPr>
        <p:spPr>
          <a:xfrm>
            <a:off x="5751279" y="3411133"/>
            <a:ext cx="3016788" cy="3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문제점 정보 전송</a:t>
            </a:r>
          </a:p>
        </p:txBody>
      </p:sp>
    </p:spTree>
    <p:extLst>
      <p:ext uri="{BB962C8B-B14F-4D97-AF65-F5344CB8AC3E}">
        <p14:creationId xmlns:p14="http://schemas.microsoft.com/office/powerpoint/2010/main" val="18800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Operation Steps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A0BEEB8D-B5AE-4457-98A5-BE60338E86F4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0044C16-0EC8-4DE7-9B57-1769561B604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8FBEAA8-5B55-48CC-9185-D34D8DDA24A8}"/>
              </a:ext>
            </a:extLst>
          </p:cNvPr>
          <p:cNvSpPr/>
          <p:nvPr/>
        </p:nvSpPr>
        <p:spPr>
          <a:xfrm>
            <a:off x="1430337" y="1719059"/>
            <a:ext cx="10101263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어플을 실행하면 백그라운드에서  실시간으로 센서의 정보를 받아온다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정보를 서버에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상에서 받은 정보를 이용해 사용자의 상태를 확인한다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눈 부위의 사진 데이터를 분류기를 통해 눈의 깜빡임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눈과 눈 사이의 거리를 측정하여 폰과 디바이스의 거리를 대략적으로 구한다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주변의 어두운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디바이스의 기울어진 정도를 측정하여 목과 허리의 굽어진 정도를 알아낸다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상태에서 문제점을 디바이스에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eriod" startAt="5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서버에서 온 문제점을 알림 메시지로 출력한다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48850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스플래</a:t>
            </a:r>
            <a:r>
              <a:rPr lang="ko-KR" altLang="en-US" sz="2400" b="1" i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쉬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24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=""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12" name="그림 11" descr="거울이(가) 표시된 사진&#10;&#10;자동 생성된 설명">
            <a:extLst>
              <a:ext uri="{FF2B5EF4-FFF2-40B4-BE49-F238E27FC236}">
                <a16:creationId xmlns="" xmlns:a16="http://schemas.microsoft.com/office/drawing/2014/main" id="{38D67893-51D4-4DF6-AD4A-A00E9E90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48" y="408424"/>
            <a:ext cx="5984752" cy="598475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0AD57D6D-A214-4AA8-8699-D85652C5B4FE}"/>
              </a:ext>
            </a:extLst>
          </p:cNvPr>
          <p:cNvSpPr/>
          <p:nvPr/>
        </p:nvSpPr>
        <p:spPr>
          <a:xfrm>
            <a:off x="5017731" y="1390507"/>
            <a:ext cx="2448000" cy="4104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0CB86D6-C747-4613-8E82-1465368DC6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64" y="3145606"/>
            <a:ext cx="746920" cy="5938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70956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375</Words>
  <Application>Microsoft Office PowerPoint</Application>
  <PresentationFormat>사용자 지정</PresentationFormat>
  <Paragraphs>121</Paragraphs>
  <Slides>13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39</cp:revision>
  <dcterms:created xsi:type="dcterms:W3CDTF">2020-04-06T06:06:45Z</dcterms:created>
  <dcterms:modified xsi:type="dcterms:W3CDTF">2020-04-25T18:24:15Z</dcterms:modified>
</cp:coreProperties>
</file>