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  <a:srgbClr val="191970"/>
    <a:srgbClr val="FF72FA"/>
    <a:srgbClr val="228B22"/>
    <a:srgbClr val="FF7F50"/>
    <a:srgbClr val="0000FF"/>
    <a:srgbClr val="FFC5FA"/>
    <a:srgbClr val="EF0000"/>
    <a:srgbClr val="00B01E"/>
    <a:srgbClr val="71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3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9455-B49B-BB48-A99F-73CFA9E72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BD247-BFFB-7E45-8BC0-317819776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0150-2A43-F240-A134-FA3A6169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F9E5-2CAD-504C-925F-862247F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1F41-753E-F247-A761-A76CF49B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86B4-26E8-2844-8460-2B027D83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05B42-7104-9546-9726-7897D1351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4C04-9DCA-274D-A95C-18EEB2A6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40D-8618-1342-854C-77341AAD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A190-C497-3C41-A7B2-6E6D0D2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2C4FB-358C-3A45-A2AD-8C63318AE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E4A7-6AAB-B14E-AAB4-29C9349E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D6F5-1F3F-AE49-9ABA-421D13FB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4ADF-F9C6-2048-8C4C-9F014489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D675-0CC3-9B4D-94F0-BC2B1EF8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3D0-8358-6948-9EC7-C6D841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00B3-49AA-CA41-8A49-7544885C5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C28B-9C11-AA40-880F-48A1C5F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04CD-2C32-DC41-BF1D-08222BA2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23CA-18BD-2047-848B-5217BD86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D1F3-D44F-0F47-938B-67E72FC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3CB8-67DB-114B-BDCA-EF6D5B7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E733-E08A-494D-ADFF-7BBB7383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6420-6CE2-034C-85FC-BC4E9C31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297D-6B52-1A4C-9349-1683BFD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1D49-E8F4-EE4E-9974-456904B5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C80C-C008-3343-AAF1-FAC5C9C2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7BA06-2259-EB4D-8D9B-8EBA98DA6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EA37F-E919-CD48-B2F9-76DB5AD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9D7F-EFFB-E249-BC6D-64A51C36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8DA6-B66B-CA44-8CD7-99E2D8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AB4E-F6E9-6748-9A09-DB67060C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703-4F88-7744-9E8E-A379C518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BA2D-757B-4043-B714-1CC3F5CEF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A02BF-FFC7-2148-AA58-4FE82B80D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24A43-7336-5541-A3E0-F820B2EB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D3B28-5843-2047-8868-2F40ADD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C8D9-D7D4-8C48-AAB7-4E35A105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466F-04CA-6D46-B4B4-F91EE0A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2F32-8823-7740-846C-2083FC3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CDEB3-DA34-4542-BD46-56C168A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56FD-C3EB-9443-A786-C4A9BFC3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4D9D-C11D-E048-BB21-5ED8493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D5F-6910-A14F-8451-692C11C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1415-4957-5449-A402-E86E3B38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5F8A-CFBD-AC4E-A60E-01765C4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154-92BF-4547-8098-0EE1D5FF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AB9E-16B6-E34B-B076-9BBD4132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2A6DA-4384-464C-BC52-413E3800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0907B-0082-2742-AAFF-B1D6B73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D77F-C3E4-3B40-B212-991965B7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D64A-ACB6-3241-8722-5707A4AD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9ED-4874-E440-A8C1-2CC84FEB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02780-C394-1A4A-B65D-8BA90B5E8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CDD8-6520-3847-BDAF-8CED40AF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70657-CD25-A049-AD9A-C2BA69D2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4B3B-C696-AF47-B6B0-54AC08AB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6D54-DA69-704C-8B5C-92C16E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F32B4-F27D-6B46-A4AB-4BFC83CF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46A5-E4AE-CA49-8804-F00B0DFB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8084-8FFC-3749-A0F8-C41A6543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2393-E553-364B-9961-8FF77646AB93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6C93-C4A8-6448-8A5D-3A0FE24D9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33EE-88F3-CA4A-A132-76114E9A5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A39A36-ADF2-3844-AF7A-1FC281387932}"/>
              </a:ext>
            </a:extLst>
          </p:cNvPr>
          <p:cNvSpPr/>
          <p:nvPr/>
        </p:nvSpPr>
        <p:spPr>
          <a:xfrm>
            <a:off x="560145" y="416269"/>
            <a:ext cx="11167397" cy="464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African Elephants (</a:t>
            </a:r>
            <a:r>
              <a:rPr lang="en-US" sz="1600" i="1" dirty="0">
                <a:solidFill>
                  <a:sysClr val="windowText" lastClr="000000"/>
                </a:solidFill>
              </a:rPr>
              <a:t>Loxodonta</a:t>
            </a:r>
            <a:r>
              <a:rPr lang="en-US" sz="1600" dirty="0">
                <a:solidFill>
                  <a:sysClr val="windowText" lastClr="000000"/>
                </a:solidFill>
              </a:rPr>
              <a:t>, 48)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9C2B57-8E41-F448-8689-1EC7849A37EA}"/>
              </a:ext>
            </a:extLst>
          </p:cNvPr>
          <p:cNvSpPr/>
          <p:nvPr/>
        </p:nvSpPr>
        <p:spPr>
          <a:xfrm>
            <a:off x="560145" y="1113195"/>
            <a:ext cx="8816083" cy="464457"/>
          </a:xfrm>
          <a:prstGeom prst="roundRect">
            <a:avLst/>
          </a:prstGeom>
          <a:gradFill flip="none" rotWithShape="1">
            <a:gsLst>
              <a:gs pos="0">
                <a:srgbClr val="EF0000">
                  <a:tint val="66000"/>
                  <a:satMod val="160000"/>
                </a:srgbClr>
              </a:gs>
              <a:gs pos="50000">
                <a:srgbClr val="EF0000">
                  <a:tint val="44500"/>
                  <a:satMod val="160000"/>
                </a:srgbClr>
              </a:gs>
              <a:gs pos="100000">
                <a:srgbClr val="E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ysClr val="windowText" lastClr="000000"/>
                </a:solidFill>
              </a:rPr>
              <a:t>L. africana </a:t>
            </a:r>
            <a:r>
              <a:rPr lang="en-US" sz="1600" dirty="0">
                <a:solidFill>
                  <a:sysClr val="windowText" lastClr="000000"/>
                </a:solidFill>
              </a:rPr>
              <a:t>(35)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C93AC5-18BF-B94C-B9AE-D5B50688423E}"/>
              </a:ext>
            </a:extLst>
          </p:cNvPr>
          <p:cNvSpPr/>
          <p:nvPr/>
        </p:nvSpPr>
        <p:spPr>
          <a:xfrm>
            <a:off x="9667385" y="1111158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i="1" dirty="0">
                <a:solidFill>
                  <a:sysClr val="windowText" lastClr="000000"/>
                </a:solidFill>
              </a:rPr>
              <a:t>L. cyclotis </a:t>
            </a:r>
            <a:r>
              <a:rPr lang="en-US" sz="1600" dirty="0">
                <a:solidFill>
                  <a:sysClr val="windowText" lastClr="000000"/>
                </a:solidFill>
              </a:rPr>
              <a:t>(13)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A7105C-AA8B-B24F-BD12-2663DD71D2BB}"/>
              </a:ext>
            </a:extLst>
          </p:cNvPr>
          <p:cNvSpPr/>
          <p:nvPr/>
        </p:nvSpPr>
        <p:spPr>
          <a:xfrm>
            <a:off x="551336" y="1834687"/>
            <a:ext cx="4278746" cy="464457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Forest (20)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7454D71-BFB1-1844-A7E2-5EE1CC10AEE3}"/>
              </a:ext>
            </a:extLst>
          </p:cNvPr>
          <p:cNvSpPr/>
          <p:nvPr/>
        </p:nvSpPr>
        <p:spPr>
          <a:xfrm>
            <a:off x="5126844" y="1832650"/>
            <a:ext cx="4254438" cy="464457"/>
          </a:xfrm>
          <a:prstGeom prst="roundRect">
            <a:avLst/>
          </a:prstGeom>
          <a:gradFill flip="none" rotWithShape="1">
            <a:gsLst>
              <a:gs pos="0">
                <a:srgbClr val="FF7F50">
                  <a:tint val="66000"/>
                  <a:satMod val="160000"/>
                </a:srgbClr>
              </a:gs>
              <a:gs pos="50000">
                <a:srgbClr val="FF7F50">
                  <a:tint val="44500"/>
                  <a:satMod val="160000"/>
                </a:srgbClr>
              </a:gs>
              <a:gs pos="100000">
                <a:srgbClr val="FF7F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Savanna (15)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A93A3-EDD4-804A-87F5-2697F5124143}"/>
              </a:ext>
            </a:extLst>
          </p:cNvPr>
          <p:cNvSpPr/>
          <p:nvPr/>
        </p:nvSpPr>
        <p:spPr>
          <a:xfrm>
            <a:off x="2767627" y="2573962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Non-Crop-Raider (7)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EF1439-2F9A-9247-949B-37F03795644E}"/>
              </a:ext>
            </a:extLst>
          </p:cNvPr>
          <p:cNvSpPr/>
          <p:nvPr/>
        </p:nvSpPr>
        <p:spPr>
          <a:xfrm>
            <a:off x="548946" y="2573962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Crop Raider (13)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E4ACB-78A0-F64C-B2F0-2BC6CB4E8C33}"/>
              </a:ext>
            </a:extLst>
          </p:cNvPr>
          <p:cNvSpPr/>
          <p:nvPr/>
        </p:nvSpPr>
        <p:spPr>
          <a:xfrm>
            <a:off x="7318828" y="2559003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Non-Crop-Raider (12)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61C752-1A1D-354E-9556-0BD10E4F01B6}"/>
              </a:ext>
            </a:extLst>
          </p:cNvPr>
          <p:cNvSpPr/>
          <p:nvPr/>
        </p:nvSpPr>
        <p:spPr>
          <a:xfrm>
            <a:off x="5121790" y="2573962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Crop Raider (3)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4CBB68-927C-A845-9BC9-43DB08906455}"/>
              </a:ext>
            </a:extLst>
          </p:cNvPr>
          <p:cNvSpPr txBox="1"/>
          <p:nvPr/>
        </p:nvSpPr>
        <p:spPr>
          <a:xfrm rot="16200000">
            <a:off x="55974" y="471793"/>
            <a:ext cx="73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Genus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A056195-5738-B144-A99B-20C9E0BC41D3}"/>
              </a:ext>
            </a:extLst>
          </p:cNvPr>
          <p:cNvSpPr/>
          <p:nvPr/>
        </p:nvSpPr>
        <p:spPr>
          <a:xfrm>
            <a:off x="9672439" y="1832650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Forest (13)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47395A9-2458-0648-A29E-4E238BAF3AFF}"/>
              </a:ext>
            </a:extLst>
          </p:cNvPr>
          <p:cNvSpPr/>
          <p:nvPr/>
        </p:nvSpPr>
        <p:spPr>
          <a:xfrm>
            <a:off x="9667385" y="2557412"/>
            <a:ext cx="2057400" cy="464457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Non-Crop-Raider (13)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445E7-C81F-9146-9D6C-9F884EB4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94" y="4055649"/>
            <a:ext cx="4236633" cy="2449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60E1D-6F03-E64A-8FC0-5A5E4C92C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7" t="21610" r="22224"/>
          <a:stretch/>
        </p:blipFill>
        <p:spPr>
          <a:xfrm>
            <a:off x="9672439" y="4026805"/>
            <a:ext cx="2057399" cy="2478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7AA23-45A9-EC44-83DA-89779AA46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0" b="12754"/>
          <a:stretch/>
        </p:blipFill>
        <p:spPr>
          <a:xfrm>
            <a:off x="560146" y="4055649"/>
            <a:ext cx="4203490" cy="2430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C7008B-476E-7F4F-A831-D481A197C817}"/>
              </a:ext>
            </a:extLst>
          </p:cNvPr>
          <p:cNvSpPr/>
          <p:nvPr/>
        </p:nvSpPr>
        <p:spPr>
          <a:xfrm>
            <a:off x="546282" y="3278072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 (7)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44FD8A-33E0-2746-8D1C-45CB2F94E019}"/>
              </a:ext>
            </a:extLst>
          </p:cNvPr>
          <p:cNvSpPr/>
          <p:nvPr/>
        </p:nvSpPr>
        <p:spPr>
          <a:xfrm>
            <a:off x="1646226" y="3278072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FFC5FA">
                  <a:shade val="30000"/>
                  <a:satMod val="115000"/>
                </a:srgbClr>
              </a:gs>
              <a:gs pos="50000">
                <a:srgbClr val="FFC5FA">
                  <a:shade val="67500"/>
                  <a:satMod val="115000"/>
                </a:srgbClr>
              </a:gs>
              <a:gs pos="100000">
                <a:srgbClr val="FFC5F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 (6)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E89FB3-DD88-7F43-8652-17B815182701}"/>
              </a:ext>
            </a:extLst>
          </p:cNvPr>
          <p:cNvSpPr/>
          <p:nvPr/>
        </p:nvSpPr>
        <p:spPr>
          <a:xfrm>
            <a:off x="2767627" y="3278072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 (2)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39A4AC6-2C80-654E-B342-E3B8C1A089E5}"/>
              </a:ext>
            </a:extLst>
          </p:cNvPr>
          <p:cNvSpPr/>
          <p:nvPr/>
        </p:nvSpPr>
        <p:spPr>
          <a:xfrm>
            <a:off x="3867571" y="3278072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FFC5FA">
                  <a:shade val="30000"/>
                  <a:satMod val="115000"/>
                </a:srgbClr>
              </a:gs>
              <a:gs pos="50000">
                <a:srgbClr val="FFC5FA">
                  <a:shade val="67500"/>
                  <a:satMod val="115000"/>
                </a:srgbClr>
              </a:gs>
              <a:gs pos="100000">
                <a:srgbClr val="FFC5F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 (5)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52EB1D-2CAC-A14A-B493-0C772F1499C4}"/>
              </a:ext>
            </a:extLst>
          </p:cNvPr>
          <p:cNvSpPr/>
          <p:nvPr/>
        </p:nvSpPr>
        <p:spPr>
          <a:xfrm>
            <a:off x="5119126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 (2)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12BE647-28EE-7B40-8196-CECEA5E89061}"/>
              </a:ext>
            </a:extLst>
          </p:cNvPr>
          <p:cNvSpPr/>
          <p:nvPr/>
        </p:nvSpPr>
        <p:spPr>
          <a:xfrm>
            <a:off x="6219070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FFC5FA">
                  <a:shade val="30000"/>
                  <a:satMod val="115000"/>
                </a:srgbClr>
              </a:gs>
              <a:gs pos="50000">
                <a:srgbClr val="FFC5FA">
                  <a:shade val="67500"/>
                  <a:satMod val="115000"/>
                </a:srgbClr>
              </a:gs>
              <a:gs pos="100000">
                <a:srgbClr val="FFC5F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 (1)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A67849-78F6-B54A-86D9-BA36CFD6E4B5}"/>
              </a:ext>
            </a:extLst>
          </p:cNvPr>
          <p:cNvSpPr/>
          <p:nvPr/>
        </p:nvSpPr>
        <p:spPr>
          <a:xfrm>
            <a:off x="7316163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 (6)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BA0F755-4645-B64D-AE04-5140022E6F84}"/>
              </a:ext>
            </a:extLst>
          </p:cNvPr>
          <p:cNvSpPr/>
          <p:nvPr/>
        </p:nvSpPr>
        <p:spPr>
          <a:xfrm>
            <a:off x="8416107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FFC5FA">
                  <a:shade val="30000"/>
                  <a:satMod val="115000"/>
                </a:srgbClr>
              </a:gs>
              <a:gs pos="50000">
                <a:srgbClr val="FFC5FA">
                  <a:shade val="67500"/>
                  <a:satMod val="115000"/>
                </a:srgbClr>
              </a:gs>
              <a:gs pos="100000">
                <a:srgbClr val="FFC5F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 (6)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D1EEB5-9E24-1547-9459-02ACA19ADD5F}"/>
              </a:ext>
            </a:extLst>
          </p:cNvPr>
          <p:cNvSpPr/>
          <p:nvPr/>
        </p:nvSpPr>
        <p:spPr>
          <a:xfrm>
            <a:off x="9664721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 (6)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7E76989-1474-AE47-BBC3-B3D5DE68F12A}"/>
              </a:ext>
            </a:extLst>
          </p:cNvPr>
          <p:cNvSpPr/>
          <p:nvPr/>
        </p:nvSpPr>
        <p:spPr>
          <a:xfrm>
            <a:off x="10764665" y="3272720"/>
            <a:ext cx="960120" cy="466344"/>
          </a:xfrm>
          <a:prstGeom prst="roundRect">
            <a:avLst/>
          </a:prstGeom>
          <a:gradFill flip="none" rotWithShape="1">
            <a:gsLst>
              <a:gs pos="0">
                <a:srgbClr val="FFC5FA">
                  <a:shade val="30000"/>
                  <a:satMod val="115000"/>
                </a:srgbClr>
              </a:gs>
              <a:gs pos="50000">
                <a:srgbClr val="FFC5FA">
                  <a:shade val="67500"/>
                  <a:satMod val="115000"/>
                </a:srgbClr>
              </a:gs>
              <a:gs pos="100000">
                <a:srgbClr val="FFC5F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 (7)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645C10-CE07-CA4A-9E47-698464617B63}"/>
              </a:ext>
            </a:extLst>
          </p:cNvPr>
          <p:cNvSpPr txBox="1"/>
          <p:nvPr/>
        </p:nvSpPr>
        <p:spPr>
          <a:xfrm rot="16200000">
            <a:off x="-42130" y="1254140"/>
            <a:ext cx="90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Species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0104C7-0BEA-BD4D-A4AF-7232995ECE57}"/>
              </a:ext>
            </a:extLst>
          </p:cNvPr>
          <p:cNvSpPr txBox="1"/>
          <p:nvPr/>
        </p:nvSpPr>
        <p:spPr>
          <a:xfrm rot="16200000">
            <a:off x="-30889" y="1979795"/>
            <a:ext cx="90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Habitat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7E1D9E-98C0-CE4B-A4A1-019E4CA1C8B3}"/>
              </a:ext>
            </a:extLst>
          </p:cNvPr>
          <p:cNvSpPr txBox="1"/>
          <p:nvPr/>
        </p:nvSpPr>
        <p:spPr>
          <a:xfrm rot="16200000">
            <a:off x="18067" y="2823038"/>
            <a:ext cx="806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Diet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C6D8-B16A-E44C-8DE1-2BEF3D5E0625}"/>
              </a:ext>
            </a:extLst>
          </p:cNvPr>
          <p:cNvSpPr txBox="1"/>
          <p:nvPr/>
        </p:nvSpPr>
        <p:spPr>
          <a:xfrm rot="16200000">
            <a:off x="125435" y="3411428"/>
            <a:ext cx="56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39870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7A755E-2E87-1F4B-A4B2-85CD70E6E91D}"/>
              </a:ext>
            </a:extLst>
          </p:cNvPr>
          <p:cNvSpPr/>
          <p:nvPr/>
        </p:nvSpPr>
        <p:spPr>
          <a:xfrm>
            <a:off x="638629" y="508000"/>
            <a:ext cx="10697028" cy="57912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411A8-6398-574B-B37A-4B97A2A0829B}"/>
              </a:ext>
            </a:extLst>
          </p:cNvPr>
          <p:cNvSpPr/>
          <p:nvPr/>
        </p:nvSpPr>
        <p:spPr>
          <a:xfrm>
            <a:off x="1124859" y="932543"/>
            <a:ext cx="4571998" cy="4942114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82A67B-DCD9-3446-BDFB-720BD23CE46E}"/>
              </a:ext>
            </a:extLst>
          </p:cNvPr>
          <p:cNvSpPr/>
          <p:nvPr/>
        </p:nvSpPr>
        <p:spPr>
          <a:xfrm>
            <a:off x="6364515" y="957943"/>
            <a:ext cx="4571998" cy="4942114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F3D47E-2EEB-BE45-B716-E4C1D66F1FA9}"/>
              </a:ext>
            </a:extLst>
          </p:cNvPr>
          <p:cNvSpPr/>
          <p:nvPr/>
        </p:nvSpPr>
        <p:spPr>
          <a:xfrm>
            <a:off x="1654629" y="1553027"/>
            <a:ext cx="3512458" cy="1727201"/>
          </a:xfrm>
          <a:prstGeom prst="roundRect">
            <a:avLst/>
          </a:prstGeom>
          <a:solidFill>
            <a:srgbClr val="FF7F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15704C-04EE-CB41-AB0F-BFE2CD8BA6A9}"/>
              </a:ext>
            </a:extLst>
          </p:cNvPr>
          <p:cNvSpPr/>
          <p:nvPr/>
        </p:nvSpPr>
        <p:spPr>
          <a:xfrm>
            <a:off x="1654629" y="3664857"/>
            <a:ext cx="3512458" cy="1727201"/>
          </a:xfrm>
          <a:prstGeom prst="roundRect">
            <a:avLst/>
          </a:prstGeom>
          <a:solidFill>
            <a:srgbClr val="228B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C87D7D-07A5-704B-9C41-EFF8535AC56D}"/>
              </a:ext>
            </a:extLst>
          </p:cNvPr>
          <p:cNvSpPr/>
          <p:nvPr/>
        </p:nvSpPr>
        <p:spPr>
          <a:xfrm>
            <a:off x="1988456" y="3900712"/>
            <a:ext cx="1248229" cy="1266374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122F4A-FC71-8942-8087-06C945B3AAC0}"/>
              </a:ext>
            </a:extLst>
          </p:cNvPr>
          <p:cNvSpPr/>
          <p:nvPr/>
        </p:nvSpPr>
        <p:spPr>
          <a:xfrm>
            <a:off x="3494316" y="3900712"/>
            <a:ext cx="1248229" cy="1266374"/>
          </a:xfrm>
          <a:prstGeom prst="roundRect">
            <a:avLst/>
          </a:prstGeom>
          <a:solidFill>
            <a:srgbClr val="FF149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FBA2F2-76F9-4746-BBD8-A34BBD4A1D56}"/>
              </a:ext>
            </a:extLst>
          </p:cNvPr>
          <p:cNvSpPr/>
          <p:nvPr/>
        </p:nvSpPr>
        <p:spPr>
          <a:xfrm>
            <a:off x="1993897" y="1788880"/>
            <a:ext cx="1248229" cy="1266374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020E7-073B-B74D-B6B7-B42A23570FAC}"/>
              </a:ext>
            </a:extLst>
          </p:cNvPr>
          <p:cNvSpPr/>
          <p:nvPr/>
        </p:nvSpPr>
        <p:spPr>
          <a:xfrm>
            <a:off x="3499757" y="1788880"/>
            <a:ext cx="1248229" cy="1266374"/>
          </a:xfrm>
          <a:prstGeom prst="roundRect">
            <a:avLst/>
          </a:prstGeom>
          <a:solidFill>
            <a:srgbClr val="FF149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72B991-47D9-FC4E-BA11-419801BF460B}"/>
              </a:ext>
            </a:extLst>
          </p:cNvPr>
          <p:cNvSpPr/>
          <p:nvPr/>
        </p:nvSpPr>
        <p:spPr>
          <a:xfrm>
            <a:off x="6914245" y="1553027"/>
            <a:ext cx="3512458" cy="3839031"/>
          </a:xfrm>
          <a:prstGeom prst="roundRect">
            <a:avLst/>
          </a:prstGeom>
          <a:solidFill>
            <a:srgbClr val="228B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1E7972-D902-9B4B-9D08-0F4090AA60C7}"/>
              </a:ext>
            </a:extLst>
          </p:cNvPr>
          <p:cNvSpPr/>
          <p:nvPr/>
        </p:nvSpPr>
        <p:spPr>
          <a:xfrm>
            <a:off x="7422245" y="2065164"/>
            <a:ext cx="2505526" cy="2814756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7A755E-2E87-1F4B-A4B2-85CD70E6E91D}"/>
              </a:ext>
            </a:extLst>
          </p:cNvPr>
          <p:cNvSpPr/>
          <p:nvPr/>
        </p:nvSpPr>
        <p:spPr>
          <a:xfrm>
            <a:off x="638629" y="508000"/>
            <a:ext cx="10697028" cy="57912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411A8-6398-574B-B37A-4B97A2A0829B}"/>
              </a:ext>
            </a:extLst>
          </p:cNvPr>
          <p:cNvSpPr/>
          <p:nvPr/>
        </p:nvSpPr>
        <p:spPr>
          <a:xfrm>
            <a:off x="1124859" y="932543"/>
            <a:ext cx="4571998" cy="4942114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82A67B-DCD9-3446-BDFB-720BD23CE46E}"/>
              </a:ext>
            </a:extLst>
          </p:cNvPr>
          <p:cNvSpPr/>
          <p:nvPr/>
        </p:nvSpPr>
        <p:spPr>
          <a:xfrm>
            <a:off x="6364515" y="957943"/>
            <a:ext cx="4571998" cy="4942114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15704C-04EE-CB41-AB0F-BFE2CD8BA6A9}"/>
              </a:ext>
            </a:extLst>
          </p:cNvPr>
          <p:cNvSpPr/>
          <p:nvPr/>
        </p:nvSpPr>
        <p:spPr>
          <a:xfrm>
            <a:off x="1654629" y="3664857"/>
            <a:ext cx="3512458" cy="1727201"/>
          </a:xfrm>
          <a:prstGeom prst="roundRect">
            <a:avLst/>
          </a:prstGeom>
          <a:solidFill>
            <a:srgbClr val="228B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C87D7D-07A5-704B-9C41-EFF8535AC56D}"/>
              </a:ext>
            </a:extLst>
          </p:cNvPr>
          <p:cNvSpPr/>
          <p:nvPr/>
        </p:nvSpPr>
        <p:spPr>
          <a:xfrm>
            <a:off x="1988456" y="3900712"/>
            <a:ext cx="1248229" cy="1266374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72B991-47D9-FC4E-BA11-419801BF460B}"/>
              </a:ext>
            </a:extLst>
          </p:cNvPr>
          <p:cNvSpPr/>
          <p:nvPr/>
        </p:nvSpPr>
        <p:spPr>
          <a:xfrm>
            <a:off x="6914245" y="1553027"/>
            <a:ext cx="3512458" cy="3839031"/>
          </a:xfrm>
          <a:prstGeom prst="roundRect">
            <a:avLst/>
          </a:prstGeom>
          <a:solidFill>
            <a:srgbClr val="228B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1E7972-D902-9B4B-9D08-0F4090AA60C7}"/>
              </a:ext>
            </a:extLst>
          </p:cNvPr>
          <p:cNvSpPr/>
          <p:nvPr/>
        </p:nvSpPr>
        <p:spPr>
          <a:xfrm>
            <a:off x="7422245" y="2065164"/>
            <a:ext cx="2505526" cy="2814756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7A755E-2E87-1F4B-A4B2-85CD70E6E91D}"/>
              </a:ext>
            </a:extLst>
          </p:cNvPr>
          <p:cNvSpPr/>
          <p:nvPr/>
        </p:nvSpPr>
        <p:spPr>
          <a:xfrm>
            <a:off x="638629" y="508000"/>
            <a:ext cx="5457371" cy="57912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411A8-6398-574B-B37A-4B97A2A0829B}"/>
              </a:ext>
            </a:extLst>
          </p:cNvPr>
          <p:cNvSpPr/>
          <p:nvPr/>
        </p:nvSpPr>
        <p:spPr>
          <a:xfrm>
            <a:off x="1124859" y="932543"/>
            <a:ext cx="4571998" cy="4942114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F3D47E-2EEB-BE45-B716-E4C1D66F1FA9}"/>
              </a:ext>
            </a:extLst>
          </p:cNvPr>
          <p:cNvSpPr/>
          <p:nvPr/>
        </p:nvSpPr>
        <p:spPr>
          <a:xfrm>
            <a:off x="1654629" y="1553027"/>
            <a:ext cx="3512458" cy="1727201"/>
          </a:xfrm>
          <a:prstGeom prst="roundRect">
            <a:avLst/>
          </a:prstGeom>
          <a:solidFill>
            <a:srgbClr val="FF7F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15704C-04EE-CB41-AB0F-BFE2CD8BA6A9}"/>
              </a:ext>
            </a:extLst>
          </p:cNvPr>
          <p:cNvSpPr/>
          <p:nvPr/>
        </p:nvSpPr>
        <p:spPr>
          <a:xfrm>
            <a:off x="1654629" y="3664857"/>
            <a:ext cx="3512458" cy="1727201"/>
          </a:xfrm>
          <a:prstGeom prst="roundRect">
            <a:avLst/>
          </a:prstGeom>
          <a:solidFill>
            <a:srgbClr val="228B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C87D7D-07A5-704B-9C41-EFF8535AC56D}"/>
              </a:ext>
            </a:extLst>
          </p:cNvPr>
          <p:cNvSpPr/>
          <p:nvPr/>
        </p:nvSpPr>
        <p:spPr>
          <a:xfrm>
            <a:off x="1988456" y="3900712"/>
            <a:ext cx="1248229" cy="1266374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122F4A-FC71-8942-8087-06C945B3AAC0}"/>
              </a:ext>
            </a:extLst>
          </p:cNvPr>
          <p:cNvSpPr/>
          <p:nvPr/>
        </p:nvSpPr>
        <p:spPr>
          <a:xfrm>
            <a:off x="3494316" y="3900712"/>
            <a:ext cx="1248229" cy="1266374"/>
          </a:xfrm>
          <a:prstGeom prst="roundRect">
            <a:avLst/>
          </a:prstGeom>
          <a:solidFill>
            <a:srgbClr val="FF149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FBA2F2-76F9-4746-BBD8-A34BBD4A1D56}"/>
              </a:ext>
            </a:extLst>
          </p:cNvPr>
          <p:cNvSpPr/>
          <p:nvPr/>
        </p:nvSpPr>
        <p:spPr>
          <a:xfrm>
            <a:off x="1993897" y="1788880"/>
            <a:ext cx="1248229" cy="1266374"/>
          </a:xfrm>
          <a:prstGeom prst="roundRect">
            <a:avLst/>
          </a:prstGeom>
          <a:solidFill>
            <a:srgbClr val="19197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020E7-073B-B74D-B6B7-B42A23570FAC}"/>
              </a:ext>
            </a:extLst>
          </p:cNvPr>
          <p:cNvSpPr/>
          <p:nvPr/>
        </p:nvSpPr>
        <p:spPr>
          <a:xfrm>
            <a:off x="3499757" y="1788880"/>
            <a:ext cx="1248229" cy="1266374"/>
          </a:xfrm>
          <a:prstGeom prst="roundRect">
            <a:avLst/>
          </a:prstGeom>
          <a:solidFill>
            <a:srgbClr val="FF149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99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Gunn, Joseph C.</dc:creator>
  <cp:lastModifiedBy>Gunn, Joseph C.</cp:lastModifiedBy>
  <cp:revision>19</cp:revision>
  <dcterms:created xsi:type="dcterms:W3CDTF">2019-02-25T16:06:51Z</dcterms:created>
  <dcterms:modified xsi:type="dcterms:W3CDTF">2020-02-26T21:58:20Z</dcterms:modified>
</cp:coreProperties>
</file>