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93"/>
    <a:srgbClr val="FF72FA"/>
    <a:srgbClr val="191970"/>
    <a:srgbClr val="FF7F50"/>
    <a:srgbClr val="228B22"/>
    <a:srgbClr val="0000FF"/>
    <a:srgbClr val="EF0000"/>
    <a:srgbClr val="00B01E"/>
    <a:srgbClr val="71DDF0"/>
    <a:srgbClr val="FFC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6"/>
  </p:normalViewPr>
  <p:slideViewPr>
    <p:cSldViewPr snapToGrid="0" snapToObjects="1">
      <p:cViewPr>
        <p:scale>
          <a:sx n="67" d="100"/>
          <a:sy n="67" d="100"/>
        </p:scale>
        <p:origin x="152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1B6D8-A453-F943-A835-E39D7494C65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71C77-7778-5A4F-B3AF-ED76C4D6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71C77-7778-5A4F-B3AF-ED76C4D626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2393-E553-364B-9961-8FF77646AB9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EA2C-3856-D84B-8690-ED8CAEA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A39A36-ADF2-3844-AF7A-1FC281387932}"/>
              </a:ext>
            </a:extLst>
          </p:cNvPr>
          <p:cNvSpPr/>
          <p:nvPr/>
        </p:nvSpPr>
        <p:spPr>
          <a:xfrm>
            <a:off x="1023374" y="3130216"/>
            <a:ext cx="11529164" cy="4876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African Elephants (</a:t>
            </a:r>
            <a:r>
              <a:rPr lang="en-US" sz="1680" i="1" dirty="0">
                <a:solidFill>
                  <a:sysClr val="windowText" lastClr="000000"/>
                </a:solidFill>
              </a:rPr>
              <a:t>Loxodonta</a:t>
            </a:r>
            <a:r>
              <a:rPr lang="en-US" sz="1680" dirty="0">
                <a:solidFill>
                  <a:sysClr val="windowText" lastClr="000000"/>
                </a:solidFill>
              </a:rPr>
              <a:t>, 48)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9C2B57-8E41-F448-8689-1EC7849A37EA}"/>
              </a:ext>
            </a:extLst>
          </p:cNvPr>
          <p:cNvSpPr/>
          <p:nvPr/>
        </p:nvSpPr>
        <p:spPr>
          <a:xfrm>
            <a:off x="1023374" y="3724560"/>
            <a:ext cx="9091905" cy="487680"/>
          </a:xfrm>
          <a:prstGeom prst="roundRect">
            <a:avLst/>
          </a:prstGeom>
          <a:gradFill flip="none" rotWithShape="1">
            <a:gsLst>
              <a:gs pos="0">
                <a:srgbClr val="EF0000">
                  <a:tint val="66000"/>
                  <a:satMod val="160000"/>
                </a:srgbClr>
              </a:gs>
              <a:gs pos="50000">
                <a:srgbClr val="EF0000">
                  <a:tint val="44500"/>
                  <a:satMod val="160000"/>
                </a:srgbClr>
              </a:gs>
              <a:gs pos="100000">
                <a:srgbClr val="E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i="1" dirty="0">
                <a:solidFill>
                  <a:sysClr val="windowText" lastClr="000000"/>
                </a:solidFill>
              </a:rPr>
              <a:t>L. Africana </a:t>
            </a:r>
            <a:r>
              <a:rPr lang="en-US" sz="1680" dirty="0">
                <a:solidFill>
                  <a:sysClr val="windowText" lastClr="000000"/>
                </a:solidFill>
              </a:rPr>
              <a:t>(35)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C93AC5-18BF-B94C-B9AE-D5B50688423E}"/>
              </a:ext>
            </a:extLst>
          </p:cNvPr>
          <p:cNvSpPr/>
          <p:nvPr/>
        </p:nvSpPr>
        <p:spPr>
          <a:xfrm>
            <a:off x="10392267" y="3722420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 </a:t>
            </a:r>
            <a:r>
              <a:rPr lang="en-US" sz="1680" i="1" dirty="0">
                <a:solidFill>
                  <a:sysClr val="windowText" lastClr="000000"/>
                </a:solidFill>
              </a:rPr>
              <a:t>L. cyclotis </a:t>
            </a:r>
            <a:r>
              <a:rPr lang="en-US" sz="1680" dirty="0">
                <a:solidFill>
                  <a:sysClr val="windowText" lastClr="000000"/>
                </a:solidFill>
              </a:rPr>
              <a:t>(13)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A7105C-AA8B-B24F-BD12-2663DD71D2BB}"/>
              </a:ext>
            </a:extLst>
          </p:cNvPr>
          <p:cNvSpPr/>
          <p:nvPr/>
        </p:nvSpPr>
        <p:spPr>
          <a:xfrm>
            <a:off x="1008816" y="4334143"/>
            <a:ext cx="4492683" cy="487680"/>
          </a:xfrm>
          <a:prstGeom prst="roundRect">
            <a:avLst/>
          </a:prstGeom>
          <a:gradFill flip="none" rotWithShape="1">
            <a:gsLst>
              <a:gs pos="0">
                <a:srgbClr val="228B22">
                  <a:tint val="66000"/>
                  <a:satMod val="160000"/>
                </a:srgbClr>
              </a:gs>
              <a:gs pos="50000">
                <a:srgbClr val="228B22">
                  <a:tint val="44500"/>
                  <a:satMod val="160000"/>
                </a:srgbClr>
              </a:gs>
              <a:gs pos="100000">
                <a:srgbClr val="228B22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Forest (20)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7454D71-BFB1-1844-A7E2-5EE1CC10AEE3}"/>
              </a:ext>
            </a:extLst>
          </p:cNvPr>
          <p:cNvSpPr/>
          <p:nvPr/>
        </p:nvSpPr>
        <p:spPr>
          <a:xfrm>
            <a:off x="5648119" y="4332004"/>
            <a:ext cx="4467161" cy="487680"/>
          </a:xfrm>
          <a:prstGeom prst="roundRect">
            <a:avLst/>
          </a:prstGeom>
          <a:gradFill flip="none" rotWithShape="1">
            <a:gsLst>
              <a:gs pos="0">
                <a:srgbClr val="FF7F50">
                  <a:tint val="66000"/>
                  <a:satMod val="160000"/>
                </a:srgbClr>
              </a:gs>
              <a:gs pos="50000">
                <a:srgbClr val="FF7F50">
                  <a:tint val="44500"/>
                  <a:satMod val="160000"/>
                </a:srgbClr>
              </a:gs>
              <a:gs pos="100000">
                <a:srgbClr val="FF7F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Savanna (15)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A93A3-EDD4-804A-87F5-2697F5124143}"/>
              </a:ext>
            </a:extLst>
          </p:cNvPr>
          <p:cNvSpPr/>
          <p:nvPr/>
        </p:nvSpPr>
        <p:spPr>
          <a:xfrm>
            <a:off x="3341228" y="4958966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Non-Crop-Raider (7)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EF1439-2F9A-9247-949B-37F03795644E}"/>
              </a:ext>
            </a:extLst>
          </p:cNvPr>
          <p:cNvSpPr/>
          <p:nvPr/>
        </p:nvSpPr>
        <p:spPr>
          <a:xfrm>
            <a:off x="1011614" y="4958966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191970">
                  <a:tint val="66000"/>
                  <a:satMod val="160000"/>
                </a:srgbClr>
              </a:gs>
              <a:gs pos="50000">
                <a:srgbClr val="191970">
                  <a:tint val="44500"/>
                  <a:satMod val="160000"/>
                </a:srgbClr>
              </a:gs>
              <a:gs pos="100000">
                <a:srgbClr val="19197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Crop Raider (13)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E4ACB-78A0-F64C-B2F0-2BC6CB4E8C33}"/>
              </a:ext>
            </a:extLst>
          </p:cNvPr>
          <p:cNvSpPr/>
          <p:nvPr/>
        </p:nvSpPr>
        <p:spPr>
          <a:xfrm>
            <a:off x="7955009" y="4943258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Non-Crop-Raider (12)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61C752-1A1D-354E-9556-0BD10E4F01B6}"/>
              </a:ext>
            </a:extLst>
          </p:cNvPr>
          <p:cNvSpPr/>
          <p:nvPr/>
        </p:nvSpPr>
        <p:spPr>
          <a:xfrm>
            <a:off x="5648118" y="4958966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191970">
                  <a:tint val="66000"/>
                  <a:satMod val="160000"/>
                </a:srgbClr>
              </a:gs>
              <a:gs pos="50000">
                <a:srgbClr val="191970">
                  <a:tint val="44500"/>
                  <a:satMod val="160000"/>
                </a:srgbClr>
              </a:gs>
              <a:gs pos="100000">
                <a:srgbClr val="19197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Crop Raider (3)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A4EB63-E1C6-5647-80D7-ED633283EDA9}"/>
              </a:ext>
            </a:extLst>
          </p:cNvPr>
          <p:cNvSpPr txBox="1"/>
          <p:nvPr/>
        </p:nvSpPr>
        <p:spPr>
          <a:xfrm>
            <a:off x="-5373" y="3865308"/>
            <a:ext cx="101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Species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08ED88-E1BC-3B4B-B7D2-B5FA838BFB5D}"/>
              </a:ext>
            </a:extLst>
          </p:cNvPr>
          <p:cNvSpPr txBox="1"/>
          <p:nvPr/>
        </p:nvSpPr>
        <p:spPr>
          <a:xfrm>
            <a:off x="-5373" y="4440813"/>
            <a:ext cx="101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Habitat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5DC656-E8B6-6643-BF09-2CCBE0B1C601}"/>
              </a:ext>
            </a:extLst>
          </p:cNvPr>
          <p:cNvSpPr txBox="1"/>
          <p:nvPr/>
        </p:nvSpPr>
        <p:spPr>
          <a:xfrm>
            <a:off x="-5373" y="5080253"/>
            <a:ext cx="101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Diet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4CBB68-927C-A845-9BC9-43DB08906455}"/>
              </a:ext>
            </a:extLst>
          </p:cNvPr>
          <p:cNvSpPr txBox="1"/>
          <p:nvPr/>
        </p:nvSpPr>
        <p:spPr>
          <a:xfrm>
            <a:off x="-2255" y="3272854"/>
            <a:ext cx="101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Genus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A056195-5738-B144-A99B-20C9E0BC41D3}"/>
              </a:ext>
            </a:extLst>
          </p:cNvPr>
          <p:cNvSpPr/>
          <p:nvPr/>
        </p:nvSpPr>
        <p:spPr>
          <a:xfrm>
            <a:off x="10392267" y="4332004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228B22">
                  <a:tint val="66000"/>
                  <a:satMod val="160000"/>
                </a:srgbClr>
              </a:gs>
              <a:gs pos="50000">
                <a:srgbClr val="228B22">
                  <a:tint val="44500"/>
                  <a:satMod val="160000"/>
                </a:srgbClr>
              </a:gs>
              <a:gs pos="100000">
                <a:srgbClr val="228B22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Forest (13)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47395A9-2458-0648-A29E-4E238BAF3AFF}"/>
              </a:ext>
            </a:extLst>
          </p:cNvPr>
          <p:cNvSpPr/>
          <p:nvPr/>
        </p:nvSpPr>
        <p:spPr>
          <a:xfrm>
            <a:off x="10392267" y="4941589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Non-Crop-Raider (13)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17ADC43-7E1E-6747-B5AC-4768DAAF9F25}"/>
              </a:ext>
            </a:extLst>
          </p:cNvPr>
          <p:cNvSpPr/>
          <p:nvPr/>
        </p:nvSpPr>
        <p:spPr>
          <a:xfrm>
            <a:off x="1023375" y="10079554"/>
            <a:ext cx="9091905" cy="487680"/>
          </a:xfrm>
          <a:prstGeom prst="roundRect">
            <a:avLst/>
          </a:prstGeom>
          <a:gradFill flip="none" rotWithShape="1">
            <a:gsLst>
              <a:gs pos="0">
                <a:srgbClr val="EF0000">
                  <a:tint val="66000"/>
                  <a:satMod val="160000"/>
                </a:srgbClr>
              </a:gs>
              <a:gs pos="50000">
                <a:srgbClr val="EF0000">
                  <a:tint val="44500"/>
                  <a:satMod val="160000"/>
                </a:srgbClr>
              </a:gs>
              <a:gs pos="100000">
                <a:srgbClr val="E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i="1" dirty="0">
                <a:solidFill>
                  <a:sysClr val="windowText" lastClr="000000"/>
                </a:solidFill>
              </a:rPr>
              <a:t>L. Africana </a:t>
            </a:r>
            <a:r>
              <a:rPr lang="en-US" sz="1680" dirty="0">
                <a:solidFill>
                  <a:sysClr val="windowText" lastClr="000000"/>
                </a:solidFill>
              </a:rPr>
              <a:t>(35)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C3D0DC-2BE2-2344-9702-A9D73056E36F}"/>
              </a:ext>
            </a:extLst>
          </p:cNvPr>
          <p:cNvSpPr/>
          <p:nvPr/>
        </p:nvSpPr>
        <p:spPr>
          <a:xfrm>
            <a:off x="1008817" y="10689137"/>
            <a:ext cx="4492683" cy="487680"/>
          </a:xfrm>
          <a:prstGeom prst="roundRect">
            <a:avLst/>
          </a:prstGeom>
          <a:gradFill flip="none" rotWithShape="1">
            <a:gsLst>
              <a:gs pos="0">
                <a:srgbClr val="228B22">
                  <a:tint val="66000"/>
                  <a:satMod val="160000"/>
                </a:srgbClr>
              </a:gs>
              <a:gs pos="50000">
                <a:srgbClr val="228B22">
                  <a:tint val="44500"/>
                  <a:satMod val="160000"/>
                </a:srgbClr>
              </a:gs>
              <a:gs pos="100000">
                <a:srgbClr val="228B22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Forest (20)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6DCBE1B-5C75-1047-B461-6CE2D07FA1F7}"/>
              </a:ext>
            </a:extLst>
          </p:cNvPr>
          <p:cNvSpPr/>
          <p:nvPr/>
        </p:nvSpPr>
        <p:spPr>
          <a:xfrm>
            <a:off x="5648120" y="10686998"/>
            <a:ext cx="4467161" cy="487680"/>
          </a:xfrm>
          <a:prstGeom prst="roundRect">
            <a:avLst/>
          </a:prstGeom>
          <a:gradFill flip="none" rotWithShape="1">
            <a:gsLst>
              <a:gs pos="0">
                <a:srgbClr val="FF7F50">
                  <a:tint val="66000"/>
                  <a:satMod val="160000"/>
                </a:srgbClr>
              </a:gs>
              <a:gs pos="50000">
                <a:srgbClr val="FF7F50">
                  <a:tint val="44500"/>
                  <a:satMod val="160000"/>
                </a:srgbClr>
              </a:gs>
              <a:gs pos="100000">
                <a:srgbClr val="FF7F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Savanna (15)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D0913AB-39C3-ED41-B4AB-18B1BEF53848}"/>
              </a:ext>
            </a:extLst>
          </p:cNvPr>
          <p:cNvSpPr/>
          <p:nvPr/>
        </p:nvSpPr>
        <p:spPr>
          <a:xfrm>
            <a:off x="3341229" y="11313960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Non-Crop-Raider (7)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197D99-9EA4-CA45-9850-8BFB0841388F}"/>
              </a:ext>
            </a:extLst>
          </p:cNvPr>
          <p:cNvSpPr/>
          <p:nvPr/>
        </p:nvSpPr>
        <p:spPr>
          <a:xfrm>
            <a:off x="1011615" y="11313960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191970">
                  <a:tint val="66000"/>
                  <a:satMod val="160000"/>
                </a:srgbClr>
              </a:gs>
              <a:gs pos="50000">
                <a:srgbClr val="191970">
                  <a:tint val="44500"/>
                  <a:satMod val="160000"/>
                </a:srgbClr>
              </a:gs>
              <a:gs pos="100000">
                <a:srgbClr val="19197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Crop Raider (13)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213C481-BC32-4548-B411-2ABA21CFB08A}"/>
              </a:ext>
            </a:extLst>
          </p:cNvPr>
          <p:cNvSpPr/>
          <p:nvPr/>
        </p:nvSpPr>
        <p:spPr>
          <a:xfrm>
            <a:off x="7955010" y="11298252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Non-Crop-Raider (12)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48B3FA8-88AB-FA46-9414-EC567AE6FBD0}"/>
              </a:ext>
            </a:extLst>
          </p:cNvPr>
          <p:cNvSpPr/>
          <p:nvPr/>
        </p:nvSpPr>
        <p:spPr>
          <a:xfrm>
            <a:off x="5648119" y="11313960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191970">
                  <a:tint val="66000"/>
                  <a:satMod val="160000"/>
                </a:srgbClr>
              </a:gs>
              <a:gs pos="50000">
                <a:srgbClr val="191970">
                  <a:tint val="44500"/>
                  <a:satMod val="160000"/>
                </a:srgbClr>
              </a:gs>
              <a:gs pos="100000">
                <a:srgbClr val="19197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Crop Raider 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5F44B-860B-D449-8491-5919B7D50B68}"/>
              </a:ext>
            </a:extLst>
          </p:cNvPr>
          <p:cNvSpPr/>
          <p:nvPr/>
        </p:nvSpPr>
        <p:spPr>
          <a:xfrm>
            <a:off x="928078" y="9976808"/>
            <a:ext cx="9317736" cy="198273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8433E52-AA96-2547-A8C9-5468C4160DE9}"/>
              </a:ext>
            </a:extLst>
          </p:cNvPr>
          <p:cNvSpPr/>
          <p:nvPr/>
        </p:nvSpPr>
        <p:spPr>
          <a:xfrm>
            <a:off x="1023375" y="6968505"/>
            <a:ext cx="9091905" cy="487680"/>
          </a:xfrm>
          <a:prstGeom prst="roundRect">
            <a:avLst/>
          </a:prstGeom>
          <a:gradFill flip="none" rotWithShape="1">
            <a:gsLst>
              <a:gs pos="0">
                <a:srgbClr val="EF0000">
                  <a:tint val="66000"/>
                  <a:satMod val="160000"/>
                </a:srgbClr>
              </a:gs>
              <a:gs pos="50000">
                <a:srgbClr val="EF0000">
                  <a:tint val="44500"/>
                  <a:satMod val="160000"/>
                </a:srgbClr>
              </a:gs>
              <a:gs pos="100000">
                <a:srgbClr val="E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i="1" dirty="0">
                <a:solidFill>
                  <a:sysClr val="windowText" lastClr="000000"/>
                </a:solidFill>
              </a:rPr>
              <a:t>L. Africana </a:t>
            </a:r>
            <a:r>
              <a:rPr lang="en-US" sz="1680" dirty="0">
                <a:solidFill>
                  <a:sysClr val="windowText" lastClr="000000"/>
                </a:solidFill>
              </a:rPr>
              <a:t>(35)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A5501CD-2C8F-0941-B000-81490ABD77BF}"/>
              </a:ext>
            </a:extLst>
          </p:cNvPr>
          <p:cNvSpPr/>
          <p:nvPr/>
        </p:nvSpPr>
        <p:spPr>
          <a:xfrm>
            <a:off x="10392268" y="6966365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 </a:t>
            </a:r>
            <a:r>
              <a:rPr lang="en-US" sz="1680" i="1" dirty="0">
                <a:solidFill>
                  <a:sysClr val="windowText" lastClr="000000"/>
                </a:solidFill>
              </a:rPr>
              <a:t>L. cyclotis </a:t>
            </a:r>
            <a:r>
              <a:rPr lang="en-US" sz="1680" dirty="0">
                <a:solidFill>
                  <a:sysClr val="windowText" lastClr="000000"/>
                </a:solidFill>
              </a:rPr>
              <a:t>(13)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05D48DF-874A-F940-9F91-4B7AB8F5A341}"/>
              </a:ext>
            </a:extLst>
          </p:cNvPr>
          <p:cNvSpPr/>
          <p:nvPr/>
        </p:nvSpPr>
        <p:spPr>
          <a:xfrm>
            <a:off x="1008817" y="7578088"/>
            <a:ext cx="4492683" cy="487680"/>
          </a:xfrm>
          <a:prstGeom prst="roundRect">
            <a:avLst/>
          </a:prstGeom>
          <a:gradFill flip="none" rotWithShape="1">
            <a:gsLst>
              <a:gs pos="0">
                <a:srgbClr val="228B22">
                  <a:tint val="66000"/>
                  <a:satMod val="160000"/>
                </a:srgbClr>
              </a:gs>
              <a:gs pos="50000">
                <a:srgbClr val="228B22">
                  <a:tint val="44500"/>
                  <a:satMod val="160000"/>
                </a:srgbClr>
              </a:gs>
              <a:gs pos="100000">
                <a:srgbClr val="228B22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Forest (20)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7C23D6F-1C13-094E-8A34-9EDED9129BD9}"/>
              </a:ext>
            </a:extLst>
          </p:cNvPr>
          <p:cNvSpPr/>
          <p:nvPr/>
        </p:nvSpPr>
        <p:spPr>
          <a:xfrm>
            <a:off x="3341229" y="8202911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Non-Crop-Raider (7)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6214DE2-836F-A547-89D7-0203321E9D45}"/>
              </a:ext>
            </a:extLst>
          </p:cNvPr>
          <p:cNvSpPr/>
          <p:nvPr/>
        </p:nvSpPr>
        <p:spPr>
          <a:xfrm>
            <a:off x="10392268" y="7575949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228B22">
                  <a:tint val="66000"/>
                  <a:satMod val="160000"/>
                </a:srgbClr>
              </a:gs>
              <a:gs pos="50000">
                <a:srgbClr val="228B22">
                  <a:tint val="44500"/>
                  <a:satMod val="160000"/>
                </a:srgbClr>
              </a:gs>
              <a:gs pos="100000">
                <a:srgbClr val="228B22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Forest (13)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8A4A9A-7194-8F42-AABA-533C9DE1A426}"/>
              </a:ext>
            </a:extLst>
          </p:cNvPr>
          <p:cNvSpPr/>
          <p:nvPr/>
        </p:nvSpPr>
        <p:spPr>
          <a:xfrm>
            <a:off x="10392268" y="8185534"/>
            <a:ext cx="2160270" cy="487680"/>
          </a:xfrm>
          <a:prstGeom prst="roundRect">
            <a:avLst/>
          </a:prstGeom>
          <a:gradFill flip="none" rotWithShape="1">
            <a:gsLst>
              <a:gs pos="0">
                <a:srgbClr val="FF1493">
                  <a:tint val="66000"/>
                  <a:satMod val="160000"/>
                </a:srgbClr>
              </a:gs>
              <a:gs pos="50000">
                <a:srgbClr val="FF1493">
                  <a:tint val="44500"/>
                  <a:satMod val="160000"/>
                </a:srgbClr>
              </a:gs>
              <a:gs pos="100000">
                <a:srgbClr val="FF1493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ysClr val="windowText" lastClr="000000"/>
                </a:solidFill>
              </a:rPr>
              <a:t>Non-Crop-Raider (13)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0BB8E94-42FF-5D49-B7A7-1B5B60F69412}"/>
              </a:ext>
            </a:extLst>
          </p:cNvPr>
          <p:cNvSpPr/>
          <p:nvPr/>
        </p:nvSpPr>
        <p:spPr>
          <a:xfrm>
            <a:off x="928078" y="6838950"/>
            <a:ext cx="11738760" cy="1981200"/>
          </a:xfrm>
          <a:custGeom>
            <a:avLst/>
            <a:gdLst>
              <a:gd name="connsiteX0" fmla="*/ 0 w 11715750"/>
              <a:gd name="connsiteY0" fmla="*/ 0 h 1981200"/>
              <a:gd name="connsiteX1" fmla="*/ 0 w 11715750"/>
              <a:gd name="connsiteY1" fmla="*/ 1295400 h 1981200"/>
              <a:gd name="connsiteX2" fmla="*/ 2305050 w 11715750"/>
              <a:gd name="connsiteY2" fmla="*/ 1295400 h 1981200"/>
              <a:gd name="connsiteX3" fmla="*/ 2305050 w 11715750"/>
              <a:gd name="connsiteY3" fmla="*/ 1981200 h 1981200"/>
              <a:gd name="connsiteX4" fmla="*/ 4629150 w 11715750"/>
              <a:gd name="connsiteY4" fmla="*/ 1981200 h 1981200"/>
              <a:gd name="connsiteX5" fmla="*/ 4629150 w 11715750"/>
              <a:gd name="connsiteY5" fmla="*/ 704850 h 1981200"/>
              <a:gd name="connsiteX6" fmla="*/ 9296400 w 11715750"/>
              <a:gd name="connsiteY6" fmla="*/ 704850 h 1981200"/>
              <a:gd name="connsiteX7" fmla="*/ 9296400 w 11715750"/>
              <a:gd name="connsiteY7" fmla="*/ 1943100 h 1981200"/>
              <a:gd name="connsiteX8" fmla="*/ 11715750 w 11715750"/>
              <a:gd name="connsiteY8" fmla="*/ 1943100 h 1981200"/>
              <a:gd name="connsiteX9" fmla="*/ 11715750 w 11715750"/>
              <a:gd name="connsiteY9" fmla="*/ 38100 h 1981200"/>
              <a:gd name="connsiteX10" fmla="*/ 0 w 11715750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15750" h="1981200">
                <a:moveTo>
                  <a:pt x="0" y="0"/>
                </a:moveTo>
                <a:lnTo>
                  <a:pt x="0" y="1295400"/>
                </a:lnTo>
                <a:lnTo>
                  <a:pt x="2305050" y="1295400"/>
                </a:lnTo>
                <a:lnTo>
                  <a:pt x="2305050" y="1981200"/>
                </a:lnTo>
                <a:lnTo>
                  <a:pt x="4629150" y="1981200"/>
                </a:lnTo>
                <a:lnTo>
                  <a:pt x="4629150" y="704850"/>
                </a:lnTo>
                <a:lnTo>
                  <a:pt x="9296400" y="704850"/>
                </a:lnTo>
                <a:lnTo>
                  <a:pt x="9296400" y="1943100"/>
                </a:lnTo>
                <a:lnTo>
                  <a:pt x="11715750" y="1943100"/>
                </a:lnTo>
                <a:lnTo>
                  <a:pt x="11715750" y="3810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BB3A41-2D8B-C14A-A9C8-4EB7753E4432}"/>
              </a:ext>
            </a:extLst>
          </p:cNvPr>
          <p:cNvSpPr txBox="1"/>
          <p:nvPr/>
        </p:nvSpPr>
        <p:spPr>
          <a:xfrm>
            <a:off x="235032" y="2511350"/>
            <a:ext cx="53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C4A173-800E-354B-BDE5-18B2F423ACD0}"/>
              </a:ext>
            </a:extLst>
          </p:cNvPr>
          <p:cNvSpPr txBox="1"/>
          <p:nvPr/>
        </p:nvSpPr>
        <p:spPr>
          <a:xfrm>
            <a:off x="782967" y="2511350"/>
            <a:ext cx="358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A6D2A4-1FB4-5141-9EFF-4F9060EF9DD5}"/>
              </a:ext>
            </a:extLst>
          </p:cNvPr>
          <p:cNvSpPr txBox="1"/>
          <p:nvPr/>
        </p:nvSpPr>
        <p:spPr>
          <a:xfrm>
            <a:off x="235032" y="6210643"/>
            <a:ext cx="53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E0ED0F-893E-5643-850B-A50BB7EAA141}"/>
              </a:ext>
            </a:extLst>
          </p:cNvPr>
          <p:cNvSpPr txBox="1"/>
          <p:nvPr/>
        </p:nvSpPr>
        <p:spPr>
          <a:xfrm>
            <a:off x="782967" y="6210643"/>
            <a:ext cx="563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Subset 1: Species Comparison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22DB7A-A83B-5145-96C2-DFD923E0B404}"/>
              </a:ext>
            </a:extLst>
          </p:cNvPr>
          <p:cNvSpPr txBox="1"/>
          <p:nvPr/>
        </p:nvSpPr>
        <p:spPr>
          <a:xfrm>
            <a:off x="249590" y="9411687"/>
            <a:ext cx="53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3BBE77-ACAD-E14E-9D43-D77386F4B0E9}"/>
              </a:ext>
            </a:extLst>
          </p:cNvPr>
          <p:cNvSpPr txBox="1"/>
          <p:nvPr/>
        </p:nvSpPr>
        <p:spPr>
          <a:xfrm>
            <a:off x="782967" y="9409774"/>
            <a:ext cx="650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Subset 2: Habitat and Diet Comparison</a:t>
            </a:r>
          </a:p>
        </p:txBody>
      </p:sp>
    </p:spTree>
    <p:extLst>
      <p:ext uri="{BB962C8B-B14F-4D97-AF65-F5344CB8AC3E}">
        <p14:creationId xmlns:p14="http://schemas.microsoft.com/office/powerpoint/2010/main" val="398706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137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Gunn, Joseph C.</dc:creator>
  <cp:lastModifiedBy>Gunn, Joseph C.</cp:lastModifiedBy>
  <cp:revision>15</cp:revision>
  <dcterms:created xsi:type="dcterms:W3CDTF">2019-02-25T16:06:51Z</dcterms:created>
  <dcterms:modified xsi:type="dcterms:W3CDTF">2020-02-25T20:22:40Z</dcterms:modified>
</cp:coreProperties>
</file>