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5"/>
  </p:normalViewPr>
  <p:slideViewPr>
    <p:cSldViewPr snapToGrid="0" snapToObjects="1">
      <p:cViewPr>
        <p:scale>
          <a:sx n="107" d="100"/>
          <a:sy n="107" d="100"/>
        </p:scale>
        <p:origin x="144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28063-BEFF-BE48-BC95-06AB9AE48312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4A28F-D711-DB4F-881D-4B751A672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8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4A28F-D711-DB4F-881D-4B751A6729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FBC7-F2A8-8246-AC43-BBB30F7B2D1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7F33-AC12-5A46-B763-A7564520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FBC7-F2A8-8246-AC43-BBB30F7B2D1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7F33-AC12-5A46-B763-A7564520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FBC7-F2A8-8246-AC43-BBB30F7B2D1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7F33-AC12-5A46-B763-A7564520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FBC7-F2A8-8246-AC43-BBB30F7B2D1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7F33-AC12-5A46-B763-A7564520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5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FBC7-F2A8-8246-AC43-BBB30F7B2D1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7F33-AC12-5A46-B763-A7564520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6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FBC7-F2A8-8246-AC43-BBB30F7B2D1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7F33-AC12-5A46-B763-A7564520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FBC7-F2A8-8246-AC43-BBB30F7B2D1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7F33-AC12-5A46-B763-A7564520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4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FBC7-F2A8-8246-AC43-BBB30F7B2D1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7F33-AC12-5A46-B763-A7564520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FBC7-F2A8-8246-AC43-BBB30F7B2D1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7F33-AC12-5A46-B763-A7564520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9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FBC7-F2A8-8246-AC43-BBB30F7B2D1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7F33-AC12-5A46-B763-A7564520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FBC7-F2A8-8246-AC43-BBB30F7B2D1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7F33-AC12-5A46-B763-A7564520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3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3FBC7-F2A8-8246-AC43-BBB30F7B2D1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7F33-AC12-5A46-B763-A7564520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6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/>
          <p:cNvGrpSpPr/>
          <p:nvPr/>
        </p:nvGrpSpPr>
        <p:grpSpPr>
          <a:xfrm>
            <a:off x="1836600" y="130630"/>
            <a:ext cx="8530558" cy="6727370"/>
            <a:chOff x="1575343" y="-1911927"/>
            <a:chExt cx="8875059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5343" y="-1911927"/>
              <a:ext cx="8875059" cy="6858000"/>
            </a:xfrm>
            <a:prstGeom prst="rect">
              <a:avLst/>
            </a:prstGeom>
          </p:spPr>
        </p:pic>
        <p:grpSp>
          <p:nvGrpSpPr>
            <p:cNvPr id="217" name="Group 216"/>
            <p:cNvGrpSpPr/>
            <p:nvPr/>
          </p:nvGrpSpPr>
          <p:grpSpPr>
            <a:xfrm>
              <a:off x="1840713" y="-1489075"/>
              <a:ext cx="5287454" cy="5845261"/>
              <a:chOff x="1840713" y="-1489075"/>
              <a:chExt cx="5287454" cy="5845261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H="1">
                <a:off x="2166938" y="2039938"/>
                <a:ext cx="2024063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H="1" flipV="1">
                <a:off x="2166938" y="3838972"/>
                <a:ext cx="209073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flipH="1">
                <a:off x="2179294" y="2016125"/>
                <a:ext cx="0" cy="185102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flipH="1">
                <a:off x="1840713" y="2940050"/>
                <a:ext cx="32463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 flipH="1" flipV="1">
                <a:off x="2781300" y="4272799"/>
                <a:ext cx="143827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flipH="1">
                <a:off x="2778125" y="4189412"/>
                <a:ext cx="0" cy="16677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6" name="Group 215"/>
              <p:cNvGrpSpPr/>
              <p:nvPr/>
            </p:nvGrpSpPr>
            <p:grpSpPr>
              <a:xfrm>
                <a:off x="4197351" y="-1489075"/>
                <a:ext cx="2930816" cy="5845261"/>
                <a:chOff x="4197351" y="-1489075"/>
                <a:chExt cx="2930816" cy="5845261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 flipH="1">
                  <a:off x="5324583" y="4081447"/>
                  <a:ext cx="1801368" cy="0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5317423" y="3898900"/>
                  <a:ext cx="1801368" cy="0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5343525" y="3870325"/>
                  <a:ext cx="1" cy="238125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4256181" y="3989387"/>
                  <a:ext cx="1069848" cy="0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4255539" y="3676650"/>
                  <a:ext cx="2853983" cy="0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4283076" y="3661569"/>
                  <a:ext cx="0" cy="354806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5760808" y="3495536"/>
                  <a:ext cx="1362456" cy="3175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6224587" y="3182939"/>
                  <a:ext cx="687388" cy="1587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 flipV="1">
                  <a:off x="6198487" y="2883727"/>
                  <a:ext cx="914832" cy="0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 flipV="1">
                  <a:off x="5788026" y="3041367"/>
                  <a:ext cx="436561" cy="0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H="1" flipV="1">
                  <a:off x="6224588" y="2865807"/>
                  <a:ext cx="1587" cy="347293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5788026" y="3012794"/>
                  <a:ext cx="0" cy="501931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 flipV="1">
                  <a:off x="6909926" y="3080763"/>
                  <a:ext cx="210312" cy="283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 flipV="1">
                  <a:off x="6904086" y="3296937"/>
                  <a:ext cx="210312" cy="283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930201" y="3064525"/>
                  <a:ext cx="0" cy="259699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035554" y="3265435"/>
                  <a:ext cx="741359" cy="1358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5226055" y="2689225"/>
                  <a:ext cx="1889120" cy="0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 flipV="1">
                  <a:off x="5201392" y="2327563"/>
                  <a:ext cx="811479" cy="0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6012872" y="2156543"/>
                  <a:ext cx="603828" cy="0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 flipV="1">
                  <a:off x="6006306" y="2518236"/>
                  <a:ext cx="1108869" cy="0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6591300" y="2308232"/>
                  <a:ext cx="523875" cy="0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6686141" y="2105218"/>
                  <a:ext cx="429768" cy="0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6712242" y="1889763"/>
                  <a:ext cx="292" cy="243854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613525" y="2000250"/>
                  <a:ext cx="0" cy="335734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019222" y="2128120"/>
                  <a:ext cx="0" cy="405198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6584950" y="2011690"/>
                  <a:ext cx="128016" cy="0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226055" y="2308232"/>
                  <a:ext cx="3170" cy="409568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H="1" flipV="1">
                  <a:off x="5010150" y="2499944"/>
                  <a:ext cx="244475" cy="0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5038725" y="2482570"/>
                  <a:ext cx="0" cy="809905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H="1" flipV="1">
                  <a:off x="4223334" y="2886164"/>
                  <a:ext cx="812220" cy="0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H="1">
                  <a:off x="4930776" y="1701801"/>
                  <a:ext cx="2184400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H="1" flipV="1">
                  <a:off x="5905500" y="1523593"/>
                  <a:ext cx="1207008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 flipV="1">
                  <a:off x="6030915" y="1323568"/>
                  <a:ext cx="1084261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H="1">
                  <a:off x="6026151" y="971550"/>
                  <a:ext cx="774699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H="1">
                  <a:off x="6800850" y="1105647"/>
                  <a:ext cx="314326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H="1" flipV="1">
                  <a:off x="6875610" y="723900"/>
                  <a:ext cx="239566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H="1" flipV="1">
                  <a:off x="6850210" y="931022"/>
                  <a:ext cx="274320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H="1">
                  <a:off x="6805905" y="828675"/>
                  <a:ext cx="60179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5930901" y="1143000"/>
                  <a:ext cx="95250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H="1">
                  <a:off x="5537200" y="1310043"/>
                  <a:ext cx="393700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 flipV="1">
                  <a:off x="5559425" y="419100"/>
                  <a:ext cx="1438275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H="1">
                  <a:off x="4927022" y="666003"/>
                  <a:ext cx="610178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7009607" y="511175"/>
                  <a:ext cx="106362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flipH="1">
                  <a:off x="7009607" y="330200"/>
                  <a:ext cx="106362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flipH="1">
                  <a:off x="6746227" y="132525"/>
                  <a:ext cx="365760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6758928" y="-54800"/>
                  <a:ext cx="357041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H="1" flipV="1">
                  <a:off x="6480757" y="-267525"/>
                  <a:ext cx="635212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 flipV="1">
                  <a:off x="6480757" y="-464297"/>
                  <a:ext cx="635212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H="1">
                  <a:off x="6713036" y="-679450"/>
                  <a:ext cx="402933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 flipV="1">
                  <a:off x="6089798" y="19050"/>
                  <a:ext cx="668336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6289677" y="-371475"/>
                  <a:ext cx="180761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H="1">
                  <a:off x="5559426" y="-371475"/>
                  <a:ext cx="530372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H="1">
                  <a:off x="6089799" y="-765175"/>
                  <a:ext cx="199878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6289678" y="-1162797"/>
                  <a:ext cx="396872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>
                  <a:off x="6671691" y="-1460500"/>
                  <a:ext cx="444278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flipH="1">
                  <a:off x="6823297" y="-1171575"/>
                  <a:ext cx="282353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H="1" flipV="1">
                  <a:off x="6817742" y="-881903"/>
                  <a:ext cx="285527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6716936" y="-1009650"/>
                  <a:ext cx="119058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H="1">
                  <a:off x="6668986" y="-847725"/>
                  <a:ext cx="43256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5519636" y="19050"/>
                  <a:ext cx="43256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H="1">
                  <a:off x="7084911" y="-1066800"/>
                  <a:ext cx="43256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7084911" y="-1263650"/>
                  <a:ext cx="43256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794500" y="787399"/>
                  <a:ext cx="0" cy="347472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6867525" y="695325"/>
                  <a:ext cx="0" cy="250825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6038850" y="955675"/>
                  <a:ext cx="0" cy="396875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flipH="1">
                  <a:off x="5934075" y="1114425"/>
                  <a:ext cx="0" cy="42545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5530850" y="-19050"/>
                  <a:ext cx="0" cy="134620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flipH="1">
                  <a:off x="5559425" y="-387350"/>
                  <a:ext cx="0" cy="81915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flipH="1">
                  <a:off x="6092825" y="-781050"/>
                  <a:ext cx="3175" cy="841375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7010400" y="301625"/>
                  <a:ext cx="0" cy="238125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6756400" y="-82550"/>
                  <a:ext cx="0" cy="24130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6483350" y="-492125"/>
                  <a:ext cx="0" cy="24130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H="1">
                  <a:off x="6734175" y="-1038225"/>
                  <a:ext cx="0" cy="38735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6692900" y="-1489075"/>
                  <a:ext cx="0" cy="669925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6311900" y="-1177925"/>
                  <a:ext cx="0" cy="83185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6842125" y="-1200150"/>
                  <a:ext cx="0" cy="35560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102522" y="-1298575"/>
                  <a:ext cx="0" cy="26035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4920672" y="637021"/>
                  <a:ext cx="6928" cy="1090179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flipH="1" flipV="1">
                  <a:off x="4223334" y="1196831"/>
                  <a:ext cx="703688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flipH="1">
                  <a:off x="4219575" y="1170670"/>
                  <a:ext cx="0" cy="858155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H="1" flipV="1">
                  <a:off x="4219575" y="2028826"/>
                  <a:ext cx="3175" cy="882649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H="1" flipV="1">
                  <a:off x="6741071" y="1922012"/>
                  <a:ext cx="374904" cy="306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 flipH="1">
                  <a:off x="4197351" y="4189412"/>
                  <a:ext cx="0" cy="16677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96313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Gunn, Joseph C.</dc:creator>
  <cp:lastModifiedBy>Gunn, Joseph C.</cp:lastModifiedBy>
  <cp:revision>13</cp:revision>
  <dcterms:created xsi:type="dcterms:W3CDTF">2018-12-10T16:14:49Z</dcterms:created>
  <dcterms:modified xsi:type="dcterms:W3CDTF">2018-12-10T17:49:05Z</dcterms:modified>
</cp:coreProperties>
</file>