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4683"/>
  </p:normalViewPr>
  <p:slideViewPr>
    <p:cSldViewPr snapToGrid="0" snapToObjects="1">
      <p:cViewPr varScale="1">
        <p:scale>
          <a:sx n="96" d="100"/>
          <a:sy n="96" d="100"/>
        </p:scale>
        <p:origin x="4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FA47-16E2-5641-A4B1-B267E946EA3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2877-1D5F-3946-9302-E183022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FA47-16E2-5641-A4B1-B267E946EA3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2877-1D5F-3946-9302-E183022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FA47-16E2-5641-A4B1-B267E946EA3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2877-1D5F-3946-9302-E183022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FA47-16E2-5641-A4B1-B267E946EA3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2877-1D5F-3946-9302-E183022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FA47-16E2-5641-A4B1-B267E946EA3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2877-1D5F-3946-9302-E183022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8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FA47-16E2-5641-A4B1-B267E946EA3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2877-1D5F-3946-9302-E183022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7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FA47-16E2-5641-A4B1-B267E946EA3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2877-1D5F-3946-9302-E183022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FA47-16E2-5641-A4B1-B267E946EA3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2877-1D5F-3946-9302-E183022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1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FA47-16E2-5641-A4B1-B267E946EA3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2877-1D5F-3946-9302-E183022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FA47-16E2-5641-A4B1-B267E946EA3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2877-1D5F-3946-9302-E183022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0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FA47-16E2-5641-A4B1-B267E946EA3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2877-1D5F-3946-9302-E183022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FA47-16E2-5641-A4B1-B267E946EA3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92877-1D5F-3946-9302-E183022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7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50" y="113678"/>
            <a:ext cx="9021515" cy="665072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68347" y="1281232"/>
            <a:ext cx="1431235" cy="74212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7902337">
            <a:off x="7812156" y="2458278"/>
            <a:ext cx="1431235" cy="74212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0551640">
            <a:off x="3985098" y="326394"/>
            <a:ext cx="1431235" cy="74212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0559187">
            <a:off x="3926321" y="528178"/>
            <a:ext cx="1558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Upper </a:t>
            </a:r>
            <a:r>
              <a:rPr lang="en-US" sz="1600" dirty="0" err="1" smtClean="0"/>
              <a:t>osage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68347" y="1467627"/>
            <a:ext cx="1895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Upper Niangua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7941971">
            <a:off x="7661908" y="2429162"/>
            <a:ext cx="1895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Upper Current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410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Gunn, Joseph (MU-Student)</dc:creator>
  <cp:lastModifiedBy>Gunn, Joseph (MU-Student)</cp:lastModifiedBy>
  <cp:revision>1</cp:revision>
  <dcterms:created xsi:type="dcterms:W3CDTF">2017-08-30T17:23:14Z</dcterms:created>
  <dcterms:modified xsi:type="dcterms:W3CDTF">2017-08-30T17:28:31Z</dcterms:modified>
</cp:coreProperties>
</file>