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0C57C-A88C-4735-BBE0-FED3C8A7C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98E420-6D6D-4733-9341-66A7535A1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CDF206-AAE8-43E9-BCEB-30A91649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1409-5A9D-4C3E-B1BE-AA20613A19C6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061C79-E9C2-4A4B-B53F-D358CBBE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54F038-E91D-455B-B3B2-9B60868A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C840-4211-4A6C-8E9E-C567F2808E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17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C8E30-1153-41B7-9DB2-5B159674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11B4B9-DE0A-4152-AF0A-DC2EB4157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186D1D-B39C-4E42-B2BC-519CEB4B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1409-5A9D-4C3E-B1BE-AA20613A19C6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3EB214-6C15-4145-B7AC-0CFB518D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5B19A4-C663-4C4A-9176-A7857D55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C840-4211-4A6C-8E9E-C567F2808E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905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6C52D0-5235-48B4-8343-70F95EC07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0145DE-F3DD-4384-852D-E4DB9D7C3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E0C6D3-78F8-4A1C-9A24-997381794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1409-5A9D-4C3E-B1BE-AA20613A19C6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CCBF04-D63D-4632-B622-4979C9833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D80783-4549-4758-BE37-1DF28EEE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C840-4211-4A6C-8E9E-C567F2808E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212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DB366-4ED5-4B70-8359-612767B6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F7C153-2037-4BF6-B4AF-E3573E9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7F9B79-4C90-41D1-A5DA-18E8B8B90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1409-5A9D-4C3E-B1BE-AA20613A19C6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93B89A-B95C-412A-803A-7C1CE1D0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A4B739-36C2-4629-8806-596646D6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C840-4211-4A6C-8E9E-C567F2808E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318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3EDDE-DD02-4594-B820-2F9A1C02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277EBE-01D1-44A0-B2A2-01EE0865D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D09481-144B-4340-B7C5-5ED678195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1409-5A9D-4C3E-B1BE-AA20613A19C6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3454C4-B848-43BA-B169-EF655F15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9B3D09-4C80-401E-8516-83EB95A3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C840-4211-4A6C-8E9E-C567F2808E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9301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5412C-9FE2-447D-B28B-E972D90BA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0DC339-857A-4C04-ABAB-175EFE1EB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4B3F77-677D-4CBE-975A-B4D5D5B65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4834E6-03B5-4E22-A5C2-F1E652A0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1409-5A9D-4C3E-B1BE-AA20613A19C6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561874-F1D5-4190-BE80-82BE73A5A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F408AC-3CDB-45F5-A586-A9450D91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C840-4211-4A6C-8E9E-C567F2808E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357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E7924-B01A-41A1-A981-5E5B655FF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FCABB1-4FF0-4B0C-918E-6111E8305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5B3184-2397-4D26-B606-31AEA30BC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A844C01-0F0D-4C71-9026-B2CE0AA39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45F9E0-2655-491A-9135-0A62870CE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5172DF-DFA8-48C2-B2A1-A60D18413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1409-5A9D-4C3E-B1BE-AA20613A19C6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F4D4E3-C229-4E77-822D-C6BBEC5B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FC04352-64CF-4CED-90CD-98B5A411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C840-4211-4A6C-8E9E-C567F2808E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351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97424-A957-4204-AD9D-BCAD92B5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0BBA62-8466-4537-9A8E-B4AF2474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1409-5A9D-4C3E-B1BE-AA20613A19C6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CF95BA-639F-4AD4-9409-B4F4A6A16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F3E5553-2B15-4AA9-8B01-8D3CA006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C840-4211-4A6C-8E9E-C567F2808E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653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4CA0F91-1E54-44C8-97BA-7E2136C86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1409-5A9D-4C3E-B1BE-AA20613A19C6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785397-DAE1-409A-BE0C-E3BC61C41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DBA103-40B8-4661-B9B2-88EC0933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C840-4211-4A6C-8E9E-C567F2808E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709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9908E-8DE8-4591-8457-147C46CB8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282799-B4BF-48C5-9B37-24B7B5142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EA5401-03A4-4E44-AE80-33DAC008E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AB4BDD-FC81-4503-9114-E7DF125D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1409-5A9D-4C3E-B1BE-AA20613A19C6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B3D6BB-37DA-46ED-9CA3-B3041FF5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1EBFB1-D934-4E19-B575-1D28BB1B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C840-4211-4A6C-8E9E-C567F2808E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072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39E30-7F0D-4F07-8401-B22F4A491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1706CD2-ED96-468F-B9EE-369D735F8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EE6737-35E3-485D-A445-B4EC84DB6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B3F0C5-3041-4C42-A695-D5D956E4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1409-5A9D-4C3E-B1BE-AA20613A19C6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6E1DFF-5325-4967-A016-EE691FE16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338D15-6F37-4570-91B3-92E93E490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C840-4211-4A6C-8E9E-C567F2808E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343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53F9B44-6C5A-41C0-B02B-77DEE1579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247D66-F4E8-4597-9CC0-59996B8CC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F7FF43-3D98-4271-A3F5-49E2CC228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41409-5A9D-4C3E-B1BE-AA20613A19C6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39DF80-C38D-485F-8704-F14719957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9627B1-7441-46BC-BCE4-93425FABA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AC840-4211-4A6C-8E9E-C567F2808E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479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eokhoa/laragon/releases/download/5.0.0/laragon-wamp.ex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/carrito-compras/public/home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E50EEF6-38F6-4BEB-AED6-3AB3EDD2A7E7}"/>
              </a:ext>
            </a:extLst>
          </p:cNvPr>
          <p:cNvSpPr txBox="1"/>
          <p:nvPr/>
        </p:nvSpPr>
        <p:spPr>
          <a:xfrm>
            <a:off x="443345" y="279691"/>
            <a:ext cx="1136072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1. Descargar de la siguiente ruta la paquetería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laragon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en su ultima versión e instalar: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https://github.com/leokhoa/laragon/releases/download/5.0.0/laragon-wamp.exe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2. Una vez instalado abrir el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laragon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e iniciar los servicios de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y apache server desde el botón Iniciar Todo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26CAF32-8D5B-4DA3-80C4-D7C12FAD4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949" y="1567294"/>
            <a:ext cx="6849341" cy="457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7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E50EEF6-38F6-4BEB-AED6-3AB3EDD2A7E7}"/>
              </a:ext>
            </a:extLst>
          </p:cNvPr>
          <p:cNvSpPr txBox="1"/>
          <p:nvPr/>
        </p:nvSpPr>
        <p:spPr>
          <a:xfrm>
            <a:off x="443345" y="279691"/>
            <a:ext cx="113607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3. Dar clic derecho sobre el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laragon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, en el menú contextual que aparece dirigirse a MySQL&gt;Crear base de datos y colocar el nombre carrito-compras.</a:t>
            </a:r>
          </a:p>
          <a:p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E90B194-9AE0-4632-8A99-1682453965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928" y="1110688"/>
            <a:ext cx="6040583" cy="498763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752DED1-F173-4958-9FFB-5940AED67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967" y="2640316"/>
            <a:ext cx="3367248" cy="192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66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E50EEF6-38F6-4BEB-AED6-3AB3EDD2A7E7}"/>
              </a:ext>
            </a:extLst>
          </p:cNvPr>
          <p:cNvSpPr txBox="1"/>
          <p:nvPr/>
        </p:nvSpPr>
        <p:spPr>
          <a:xfrm>
            <a:off x="443345" y="279691"/>
            <a:ext cx="1136072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4. Una vez creada la base de datos, dirigirse a la terminal y ejecutar el siguiente comando para instalar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laravel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composer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require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laravel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installer</a:t>
            </a:r>
            <a:endParaRPr lang="es-MX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5. Una vez instalado descomprimir el archivo carrito-compra.zip en la siguiente ruta: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C:\laragon\www</a:t>
            </a:r>
          </a:p>
          <a:p>
            <a:endParaRPr lang="es-MX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6. Nos dirigimos a la carpeta del proyecto y posicionados en la raíz del proyecto abrimos el archivos .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, localizamos las siguientes líneas y cambiamos los datos por nuestros datos que tenemos configurados en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83CEB5C-B881-4C10-8D7C-2E7E53C9B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26" y="2216757"/>
            <a:ext cx="3868676" cy="146351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3A8C99B-A2CA-4DB8-8E70-ACA2703D0D0E}"/>
              </a:ext>
            </a:extLst>
          </p:cNvPr>
          <p:cNvSpPr txBox="1"/>
          <p:nvPr/>
        </p:nvSpPr>
        <p:spPr>
          <a:xfrm>
            <a:off x="2184892" y="4331207"/>
            <a:ext cx="425334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7. Desde la terminal nos dirigimos a la carpeta el proyecto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C:\laragon\www\carrito-compras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y ejecutar el siguiente comando para crear la estructura de las tablas en la base datos: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artisan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migrate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y esperamos a que se ejecuten las migraciones</a:t>
            </a:r>
            <a:endParaRPr lang="es-MX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4388336-37F0-4C1A-9447-AB295909B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237" y="3200375"/>
            <a:ext cx="4731106" cy="354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9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E50EEF6-38F6-4BEB-AED6-3AB3EDD2A7E7}"/>
              </a:ext>
            </a:extLst>
          </p:cNvPr>
          <p:cNvSpPr txBox="1"/>
          <p:nvPr/>
        </p:nvSpPr>
        <p:spPr>
          <a:xfrm>
            <a:off x="443345" y="279691"/>
            <a:ext cx="113607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8. Dentro la terminal ejecutamos los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seeders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que ya vienen dentro del proyecto con el siguiente comando: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artisan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migrate:refresh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seed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esperamos a que se ejecuten los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seeders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para que las tablas de nuestra base de datos sea poblada con información</a:t>
            </a:r>
          </a:p>
          <a:p>
            <a:endParaRPr lang="es-MX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9. Dentro de nuestro navegador nos dirigimos a la siguiente dirección: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http://localhost/carrito-compras/public/home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nos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aparace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el formulario de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e ingresamos los siguientes datos:</a:t>
            </a:r>
          </a:p>
          <a:p>
            <a:endParaRPr lang="es-MX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Para el caso del administrador los datos son email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jcgalvezocampo@gmail.com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123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Para el caso del cliente los datos son email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cliente@gmail.com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123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3E2D84-E1AC-4528-99FB-C19BC70FF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018" y="2643587"/>
            <a:ext cx="8271164" cy="421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21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E50EEF6-38F6-4BEB-AED6-3AB3EDD2A7E7}"/>
              </a:ext>
            </a:extLst>
          </p:cNvPr>
          <p:cNvSpPr txBox="1"/>
          <p:nvPr/>
        </p:nvSpPr>
        <p:spPr>
          <a:xfrm>
            <a:off x="443345" y="279691"/>
            <a:ext cx="1136072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El usuario administrador tienes todos los privilegios dentro de la aplicación, puede manipular los CRUD y hacer compras.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En el caso del cliente solo puede realizar compras de los productos existentes.</a:t>
            </a:r>
          </a:p>
          <a:p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Dentro del sistema se tienes los accesos mediante enlaces del lado izquierdo a Categorías, Productos, Roles, Usuarios, Compras y Facturas.</a:t>
            </a:r>
          </a:p>
          <a:p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El usuario cliente solo tiene acceso a las rutas de Compras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429E8F6-B2BC-46F4-8968-2B870DA63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5" y="2566741"/>
            <a:ext cx="7592290" cy="365389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7074865-0C98-443F-A9B6-E9CD667CFC96}"/>
              </a:ext>
            </a:extLst>
          </p:cNvPr>
          <p:cNvSpPr txBox="1"/>
          <p:nvPr/>
        </p:nvSpPr>
        <p:spPr>
          <a:xfrm>
            <a:off x="7813964" y="2415890"/>
            <a:ext cx="43780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Para realizar una compra solo basta con dirigirse al enlace Compras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2A6B3E5-6EB7-42C2-A742-FF18D1494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233" y="2703979"/>
            <a:ext cx="614949" cy="59337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1C195E8-20A3-4B60-917C-3766FBCAD1B1}"/>
              </a:ext>
            </a:extLst>
          </p:cNvPr>
          <p:cNvSpPr txBox="1"/>
          <p:nvPr/>
        </p:nvSpPr>
        <p:spPr>
          <a:xfrm>
            <a:off x="7883235" y="3297350"/>
            <a:ext cx="4378036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Desde este enlace sólo resta hacer las compras de los productos para esto solo es necesario dar clic en el botón            en el producto que se desee adquirir y automáticamente se realizan los cálculos en totales e impuesto. De igual manera se pueden quitar los productos adquiridos anterior con el botón           o quitar la compra de ese producto con el botón .</a:t>
            </a:r>
          </a:p>
          <a:p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Para finalizar la compra y realizar la transacción solo basta con dar clic en el botón Guardar Compra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49EE50F-F4D9-4A49-BCF5-010C5ECCD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4931" y="3812990"/>
            <a:ext cx="581106" cy="34294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1AC5F2E-3D95-4DEE-8B9E-7AFF540228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6171" y="5045197"/>
            <a:ext cx="543001" cy="31436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B4BC069-5F05-4B0E-AEBE-3E5B8111D3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3987" y="5298503"/>
            <a:ext cx="543001" cy="34294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AF1AE39-849B-4BBA-BA26-F02174A7E4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2437" y="6235383"/>
            <a:ext cx="1486107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8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E50EEF6-38F6-4BEB-AED6-3AB3EDD2A7E7}"/>
              </a:ext>
            </a:extLst>
          </p:cNvPr>
          <p:cNvSpPr txBox="1"/>
          <p:nvPr/>
        </p:nvSpPr>
        <p:spPr>
          <a:xfrm>
            <a:off x="443345" y="279691"/>
            <a:ext cx="113607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Para poder visualizar las compras que se han realizado en el sistema,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logueados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como administrador nos dirigimos al enlace Facturas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F01004-B704-4BE1-A705-B7584AD0D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163" y="540420"/>
            <a:ext cx="592766" cy="64809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5D75614-FA0A-4903-8871-95102B7D722D}"/>
              </a:ext>
            </a:extLst>
          </p:cNvPr>
          <p:cNvSpPr txBox="1"/>
          <p:nvPr/>
        </p:nvSpPr>
        <p:spPr>
          <a:xfrm>
            <a:off x="443345" y="1188511"/>
            <a:ext cx="113607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Para poder visualizar las compras que se han realizado en el sistema,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logueados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como administrador nos dirigimos al enlace Facturas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0C1237D-45E8-4742-BFB7-87063B6E43E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9381" y="2701637"/>
            <a:ext cx="6443607" cy="311736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B40A0A2-0101-420C-839C-424B1BED621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4255" y="2683962"/>
            <a:ext cx="4918364" cy="320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801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541</Words>
  <Application>Microsoft Office PowerPoint</Application>
  <PresentationFormat>Panorámica</PresentationFormat>
  <Paragraphs>29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Gálvez Ocampo</dc:creator>
  <cp:lastModifiedBy>Juan Carlos Gálvez Ocampo</cp:lastModifiedBy>
  <cp:revision>7</cp:revision>
  <dcterms:created xsi:type="dcterms:W3CDTF">2022-03-31T07:05:48Z</dcterms:created>
  <dcterms:modified xsi:type="dcterms:W3CDTF">2022-03-31T08:05:18Z</dcterms:modified>
</cp:coreProperties>
</file>