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77" r:id="rId3"/>
    <p:sldId id="276" r:id="rId4"/>
    <p:sldId id="261" r:id="rId5"/>
    <p:sldId id="256" r:id="rId6"/>
    <p:sldId id="266" r:id="rId7"/>
    <p:sldId id="262" r:id="rId8"/>
    <p:sldId id="270" r:id="rId9"/>
    <p:sldId id="267" r:id="rId10"/>
    <p:sldId id="278" r:id="rId11"/>
    <p:sldId id="268" r:id="rId12"/>
    <p:sldId id="265" r:id="rId13"/>
    <p:sldId id="257" r:id="rId14"/>
    <p:sldId id="259" r:id="rId15"/>
    <p:sldId id="258" r:id="rId16"/>
    <p:sldId id="271" r:id="rId17"/>
    <p:sldId id="269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85" autoAdjust="0"/>
    <p:restoredTop sz="96821" autoAdjust="0"/>
  </p:normalViewPr>
  <p:slideViewPr>
    <p:cSldViewPr snapToGrid="0">
      <p:cViewPr varScale="1">
        <p:scale>
          <a:sx n="131" d="100"/>
          <a:sy n="131" d="100"/>
        </p:scale>
        <p:origin x="13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03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38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67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428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630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93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0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3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4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08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85A4B33-3D65-4064-AA0A-351A77315D30}" type="datetimeFigureOut">
              <a:rPr lang="es-MX" smtClean="0"/>
              <a:t>12/08/2021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B14CB77-6E76-44BF-BFD4-99C18FAEBA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40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268985-338C-4B08-9FB4-2E8A28AE687A}"/>
              </a:ext>
            </a:extLst>
          </p:cNvPr>
          <p:cNvCxnSpPr/>
          <p:nvPr userDrawn="1"/>
        </p:nvCxnSpPr>
        <p:spPr>
          <a:xfrm>
            <a:off x="360000" y="781879"/>
            <a:ext cx="842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C98D735-D35C-475B-8B7A-375AB3E30FAD}"/>
              </a:ext>
            </a:extLst>
          </p:cNvPr>
          <p:cNvSpPr/>
          <p:nvPr userDrawn="1"/>
        </p:nvSpPr>
        <p:spPr>
          <a:xfrm>
            <a:off x="0" y="6753498"/>
            <a:ext cx="9144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894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20B0D-D423-4678-9915-F5ABC98E8BFF}"/>
              </a:ext>
            </a:extLst>
          </p:cNvPr>
          <p:cNvSpPr txBox="1"/>
          <p:nvPr/>
        </p:nvSpPr>
        <p:spPr>
          <a:xfrm>
            <a:off x="267880" y="6129277"/>
            <a:ext cx="184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Agosto 11, 2021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AE22767-D66B-4F26-A92C-BFA7F5E71F27}"/>
              </a:ext>
            </a:extLst>
          </p:cNvPr>
          <p:cNvSpPr txBox="1"/>
          <p:nvPr/>
        </p:nvSpPr>
        <p:spPr>
          <a:xfrm>
            <a:off x="267880" y="1606979"/>
            <a:ext cx="86898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s-MX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 de control escolar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A741ED2C-E6E2-47D8-A0C3-59CDEF068C9D}"/>
              </a:ext>
            </a:extLst>
          </p:cNvPr>
          <p:cNvCxnSpPr/>
          <p:nvPr/>
        </p:nvCxnSpPr>
        <p:spPr>
          <a:xfrm>
            <a:off x="252000" y="3437792"/>
            <a:ext cx="864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áfico 14">
            <a:extLst>
              <a:ext uri="{FF2B5EF4-FFF2-40B4-BE49-F238E27FC236}">
                <a16:creationId xmlns:a16="http://schemas.microsoft.com/office/drawing/2014/main" id="{16C0DB4F-BDBD-49F2-8C94-A201E2EE5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3900" y="6198632"/>
            <a:ext cx="1883806" cy="4038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F16D3AC-BA94-4479-A670-53FB9C7DF8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124" y="6025412"/>
            <a:ext cx="1847493" cy="57706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919240EC-E3EB-4971-B45B-7A7E02A4E62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5" b="25334"/>
          <a:stretch/>
        </p:blipFill>
        <p:spPr>
          <a:xfrm>
            <a:off x="3714217" y="6143319"/>
            <a:ext cx="924951" cy="45915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B877FAEA-170F-4EBE-BA4A-0210DF3DA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18" y="4420071"/>
            <a:ext cx="7028627" cy="10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6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967682"/>
            <a:ext cx="901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Después de haber ejecutado 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solo resta configurar el acceso a la base de datos desde el proyecto, para accederemos a la siguiente ruta dentro de la carpeta del proyecto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AE6ADD-A84E-44E7-990D-9F19B1FCF37E}"/>
              </a:ext>
            </a:extLst>
          </p:cNvPr>
          <p:cNvSpPr txBox="1"/>
          <p:nvPr/>
        </p:nvSpPr>
        <p:spPr>
          <a:xfrm>
            <a:off x="186905" y="4677572"/>
            <a:ext cx="90142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4. Una vez dentro del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db.php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solo resta colocar los datos correspondientes en las siguientes líneas: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dsn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mysql:host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localhost;dbname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la BD en este caso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'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nombre de usuario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s-MX" sz="14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=&gt;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tu_password</a:t>
            </a:r>
            <a:r>
              <a:rPr lang="es-MX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//El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 acceso 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Guardar los cambios del archivo y cerrarlo, con eso ya se debe tener acceso a la BD del proyecto.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CE4078-1470-4C15-9B83-4B730434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20" y="1895597"/>
            <a:ext cx="6698360" cy="268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librería FPDF </a:t>
            </a:r>
          </a:p>
          <a:p>
            <a:r>
              <a:rPr lang="es-MX" dirty="0"/>
              <a:t>y fuentes</a:t>
            </a:r>
          </a:p>
        </p:txBody>
      </p:sp>
    </p:spTree>
    <p:extLst>
      <p:ext uri="{BB962C8B-B14F-4D97-AF65-F5344CB8AC3E}">
        <p14:creationId xmlns:p14="http://schemas.microsoft.com/office/powerpoint/2010/main" val="1197211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30166"/>
            <a:ext cx="6894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/web/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fonts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del proyecto y copiar el contenido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9E46A1-FF83-4B51-8CEC-E45AD1B069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33" r="66880" b="24941"/>
          <a:stretch/>
        </p:blipFill>
        <p:spPr>
          <a:xfrm>
            <a:off x="2300630" y="1356500"/>
            <a:ext cx="4542740" cy="52559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215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pegar ahí las fuentes anteriormente copiadas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9E102F-FE2A-41A1-8944-CA39AD80B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60" t="10640" r="29200" b="20752"/>
          <a:stretch/>
        </p:blipFill>
        <p:spPr>
          <a:xfrm>
            <a:off x="1843431" y="1562965"/>
            <a:ext cx="4696358" cy="478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56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360000" y="978190"/>
            <a:ext cx="84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Dirigirse a la carpeta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y abrir el archivo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fpdf.php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63F26D-B924-4048-9141-B986A09B3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11" y="1508754"/>
            <a:ext cx="4594270" cy="51338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2406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Configuración de la librería FPDF y fuentes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94A71B-92B9-4535-8C34-59740F13A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063"/>
          <a:stretch/>
        </p:blipFill>
        <p:spPr>
          <a:xfrm>
            <a:off x="1576522" y="1854513"/>
            <a:ext cx="5990955" cy="266447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CCB22607-777E-4D4C-9F35-8CC7E3754ED2}"/>
              </a:ext>
            </a:extLst>
          </p:cNvPr>
          <p:cNvSpPr/>
          <p:nvPr/>
        </p:nvSpPr>
        <p:spPr>
          <a:xfrm>
            <a:off x="1714313" y="3074505"/>
            <a:ext cx="2650435" cy="2650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C38E4A8-6AAA-4F10-A66B-76094C4CE479}"/>
              </a:ext>
            </a:extLst>
          </p:cNvPr>
          <p:cNvSpPr txBox="1"/>
          <p:nvPr/>
        </p:nvSpPr>
        <p:spPr>
          <a:xfrm>
            <a:off x="251791" y="4810539"/>
            <a:ext cx="84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5. Guardar cambios en el archivo y cerrarlo.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57816D0-C94B-4875-AA23-092251A4B859}"/>
              </a:ext>
            </a:extLst>
          </p:cNvPr>
          <p:cNvSpPr txBox="1"/>
          <p:nvPr/>
        </p:nvSpPr>
        <p:spPr>
          <a:xfrm>
            <a:off x="251791" y="978190"/>
            <a:ext cx="873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4. Una vez abierto el archivo copia la siguiente línea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app\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vendor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setasign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\FPDF;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muestra en la imagen.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6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Acceso y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735765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1. Desde el navegador web de su preferencia acceder a la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el proyecto, en este caso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http://localhost/ithuimanguillo/web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94AE8B-D50F-4E32-BFDF-56EB6AA56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30"/>
          <a:stretch/>
        </p:blipFill>
        <p:spPr>
          <a:xfrm>
            <a:off x="571500" y="1803131"/>
            <a:ext cx="7772400" cy="366878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459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En este punto ya debería cargar el proyecto y en caso de ser así, procederemos a consultar los datos de un estudiante con su número de control, como ejemplo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161240024.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BEAA3C-F8FD-4D9A-89D7-9D764B964D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22" b="5286"/>
          <a:stretch/>
        </p:blipFill>
        <p:spPr>
          <a:xfrm>
            <a:off x="468527" y="1670033"/>
            <a:ext cx="8029145" cy="37915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6AE517F-0553-4ECB-AB2C-70333C282390}"/>
              </a:ext>
            </a:extLst>
          </p:cNvPr>
          <p:cNvSpPr txBox="1"/>
          <p:nvPr/>
        </p:nvSpPr>
        <p:spPr>
          <a:xfrm>
            <a:off x="133618" y="5597120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al dar clic en el botón Buscar la información del estudiante se muestra correctamente y con ello la opción para descargar la boleta de calificaciones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1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3. Dar clic en el botón color verde Descargar para que podamos visualizar la boleta de calificaciones correspondiente al número de control consultado.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5B0A4C-3383-4AD1-9BBE-7868E8BC3F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968" b="5287"/>
          <a:stretch/>
        </p:blipFill>
        <p:spPr>
          <a:xfrm>
            <a:off x="546100" y="1737994"/>
            <a:ext cx="7772400" cy="36595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3006AA3-6AE4-4459-B76A-79630AFC3E18}"/>
              </a:ext>
            </a:extLst>
          </p:cNvPr>
          <p:cNvSpPr txBox="1"/>
          <p:nvPr/>
        </p:nvSpPr>
        <p:spPr>
          <a:xfrm>
            <a:off x="133618" y="55658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Aparece un cuadro de descarga con la opción de guardar o abrir el archivo con el formato de la boleta del estudiante consultado, en este caso abriremos el archivo.</a:t>
            </a:r>
          </a:p>
        </p:txBody>
      </p:sp>
    </p:spTree>
    <p:extLst>
      <p:ext uri="{BB962C8B-B14F-4D97-AF65-F5344CB8AC3E}">
        <p14:creationId xmlns:p14="http://schemas.microsoft.com/office/powerpoint/2010/main" val="21780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8C6A091-591F-441E-8384-D13E8E082C76}"/>
              </a:ext>
            </a:extLst>
          </p:cNvPr>
          <p:cNvSpPr txBox="1"/>
          <p:nvPr/>
        </p:nvSpPr>
        <p:spPr>
          <a:xfrm>
            <a:off x="454174" y="966819"/>
            <a:ext cx="8689826" cy="492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Herramientas necesarias para configurar y descargar 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954B1AF-7196-4E2A-B21A-8EB681AA3464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234764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Acceso y funcionamiento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3618" y="968492"/>
            <a:ext cx="88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Como se puede ver en la imagen, la boleta de calificaciones ha sido generada exitosamente con los datos correspondientes del estudiante consultado.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B65356-EFDF-4AD4-B291-4C74F4DA1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705313"/>
            <a:ext cx="7442200" cy="41841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417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746D96-1CB7-4D19-9E7F-280E00770882}"/>
              </a:ext>
            </a:extLst>
          </p:cNvPr>
          <p:cNvSpPr txBox="1"/>
          <p:nvPr/>
        </p:nvSpPr>
        <p:spPr>
          <a:xfrm>
            <a:off x="251791" y="25179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Herramientas necesarias para configurar y descargar el proyecto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B0D220-57BA-4EB7-A147-600DFC7B35AA}"/>
              </a:ext>
            </a:extLst>
          </p:cNvPr>
          <p:cNvSpPr txBox="1"/>
          <p:nvPr/>
        </p:nvSpPr>
        <p:spPr>
          <a:xfrm>
            <a:off x="1921659" y="1410789"/>
            <a:ext cx="5300682" cy="4409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PHP versión 7.4.19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Apache Web Server versión 2.4.47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2.1.15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Yii2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versión 2.0.14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Maria DB versión 10.5.10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Git versión 2.32.0</a:t>
            </a:r>
          </a:p>
        </p:txBody>
      </p:sp>
    </p:spTree>
    <p:extLst>
      <p:ext uri="{BB962C8B-B14F-4D97-AF65-F5344CB8AC3E}">
        <p14:creationId xmlns:p14="http://schemas.microsoft.com/office/powerpoint/2010/main" val="39764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3677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Descarga y configuración del proyecto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4F11F-2D40-4412-9996-2E529D9E3671}"/>
              </a:ext>
            </a:extLst>
          </p:cNvPr>
          <p:cNvSpPr txBox="1"/>
          <p:nvPr/>
        </p:nvSpPr>
        <p:spPr>
          <a:xfrm>
            <a:off x="251791" y="251791"/>
            <a:ext cx="4361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Instituto Tecnológico de Huimanguillo</a:t>
            </a:r>
          </a:p>
        </p:txBody>
      </p:sp>
    </p:spTree>
    <p:extLst>
      <p:ext uri="{BB962C8B-B14F-4D97-AF65-F5344CB8AC3E}">
        <p14:creationId xmlns:p14="http://schemas.microsoft.com/office/powerpoint/2010/main" val="56549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D6A54A-ED88-4462-8B9C-8CE8FF83BCE3}"/>
              </a:ext>
            </a:extLst>
          </p:cNvPr>
          <p:cNvSpPr txBox="1"/>
          <p:nvPr/>
        </p:nvSpPr>
        <p:spPr>
          <a:xfrm>
            <a:off x="267236" y="1017946"/>
            <a:ext cx="7479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Instalar en el siguiente orden la paquetería necesaria para poder configurar el proyecto:</a:t>
            </a: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Apache web server</a:t>
            </a: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marL="800100" lvl="1" indent="-342900">
              <a:buAutoNum type="arabicPeriod"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31674" y="2632192"/>
            <a:ext cx="901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Con la ayuda del Git, clonar el repositorio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https://github.com/jcgalvezocampo1985/ithuimanguillo.git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dentro de la carpeta del servidor como se muestra en la siguiente imagen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83298A-0F27-4FB1-9FD3-DEBC14F84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8" r="595" b="2246"/>
          <a:stretch/>
        </p:blipFill>
        <p:spPr>
          <a:xfrm>
            <a:off x="1616660" y="3471171"/>
            <a:ext cx="5815584" cy="25419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1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251791" y="1070092"/>
            <a:ext cx="8876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3. Una vez descargado el proyecto, abrir la consola y dirigirse a la carpeta donde fue descargado el proyecto y ejecutar el siguiente comando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composer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y esperar a que termine la descarga de los paquetes utilizados por el proyecto.</a:t>
            </a:r>
            <a:endParaRPr lang="es-MX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49B3B8-2195-4B57-92DE-B2CF6D448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6" y="1901089"/>
            <a:ext cx="8169973" cy="435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E31B211-4CB5-477F-9CB1-9D5528B70DF1}"/>
              </a:ext>
            </a:extLst>
          </p:cNvPr>
          <p:cNvSpPr txBox="1"/>
          <p:nvPr/>
        </p:nvSpPr>
        <p:spPr>
          <a:xfrm>
            <a:off x="895096" y="1590067"/>
            <a:ext cx="7353808" cy="2431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5400" b="1" spc="30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101600">
                    <a:schemeClr val="accent1">
                      <a:lumMod val="50000"/>
                      <a:alpha val="6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 dirty="0"/>
              <a:t>Configuración de la base de datos</a:t>
            </a:r>
          </a:p>
        </p:txBody>
      </p:sp>
    </p:spTree>
    <p:extLst>
      <p:ext uri="{BB962C8B-B14F-4D97-AF65-F5344CB8AC3E}">
        <p14:creationId xmlns:p14="http://schemas.microsoft.com/office/powerpoint/2010/main" val="59737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64872" y="916473"/>
            <a:ext cx="9014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Con la ayuda de un administrador de base de datos de su preferencia, en este caso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Navicat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SQL, crear una base de datos con los siguiente parámetros como se muestran en la imagen.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F7D66-CD69-410A-BD28-5534C29D71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5" b="22332"/>
          <a:stretch/>
        </p:blipFill>
        <p:spPr>
          <a:xfrm>
            <a:off x="1708150" y="1654867"/>
            <a:ext cx="5727700" cy="48721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52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8F84B09-F4B0-4A68-A82B-D006342BD6F9}"/>
              </a:ext>
            </a:extLst>
          </p:cNvPr>
          <p:cNvSpPr txBox="1"/>
          <p:nvPr/>
        </p:nvSpPr>
        <p:spPr>
          <a:xfrm>
            <a:off x="251791" y="251791"/>
            <a:ext cx="444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Descarga y configuración del proyecto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62438BC-1028-4412-A76C-476EF514B7C0}"/>
              </a:ext>
            </a:extLst>
          </p:cNvPr>
          <p:cNvSpPr txBox="1"/>
          <p:nvPr/>
        </p:nvSpPr>
        <p:spPr>
          <a:xfrm>
            <a:off x="129745" y="967679"/>
            <a:ext cx="90142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2. Una vez creada la base de datos, dentro de la carpeta del proyecto dirigirse 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/web/BD,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en esta ruta se encuentra un archivo llamado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ithuimanguillo.sql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la cual contiene la estructura  e información de la base de datos del proyecto, importar el archivo la base de datos y ejecutarlo.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A825227-2DD7-454C-A788-D2836014CA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94" b="7263"/>
          <a:stretch/>
        </p:blipFill>
        <p:spPr>
          <a:xfrm>
            <a:off x="451701" y="1920992"/>
            <a:ext cx="8240596" cy="455600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707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748</Words>
  <Application>Microsoft Office PowerPoint</Application>
  <PresentationFormat>Presentación en pantalla (4:3)</PresentationFormat>
  <Paragraphs>60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Carlos Gálvez Ocampo</dc:creator>
  <cp:lastModifiedBy>gco</cp:lastModifiedBy>
  <cp:revision>35</cp:revision>
  <dcterms:created xsi:type="dcterms:W3CDTF">2021-08-11T20:10:40Z</dcterms:created>
  <dcterms:modified xsi:type="dcterms:W3CDTF">2021-08-12T22:52:21Z</dcterms:modified>
</cp:coreProperties>
</file>