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77" r:id="rId3"/>
    <p:sldId id="276" r:id="rId4"/>
    <p:sldId id="261" r:id="rId5"/>
    <p:sldId id="256" r:id="rId6"/>
    <p:sldId id="266" r:id="rId7"/>
    <p:sldId id="262" r:id="rId8"/>
    <p:sldId id="270" r:id="rId9"/>
    <p:sldId id="267" r:id="rId10"/>
    <p:sldId id="268" r:id="rId11"/>
    <p:sldId id="265" r:id="rId12"/>
    <p:sldId id="257" r:id="rId13"/>
    <p:sldId id="259" r:id="rId14"/>
    <p:sldId id="258" r:id="rId15"/>
    <p:sldId id="271" r:id="rId16"/>
    <p:sldId id="269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5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16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5A4B33-3D65-4064-AA0A-351A77315D30}" type="datetimeFigureOut">
              <a:rPr lang="es-MX" smtClean="0"/>
              <a:t>11/08/2021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4CB77-6E76-44BF-BFD4-99C18FAEBA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035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5A4B33-3D65-4064-AA0A-351A77315D30}" type="datetimeFigureOut">
              <a:rPr lang="es-MX" smtClean="0"/>
              <a:t>11/08/2021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4CB77-6E76-44BF-BFD4-99C18FAEBA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938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5A4B33-3D65-4064-AA0A-351A77315D30}" type="datetimeFigureOut">
              <a:rPr lang="es-MX" smtClean="0"/>
              <a:t>11/08/2021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4CB77-6E76-44BF-BFD4-99C18FAEBA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72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5A4B33-3D65-4064-AA0A-351A77315D30}" type="datetimeFigureOut">
              <a:rPr lang="es-MX" smtClean="0"/>
              <a:t>11/08/2021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4CB77-6E76-44BF-BFD4-99C18FAEBA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428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5A4B33-3D65-4064-AA0A-351A77315D30}" type="datetimeFigureOut">
              <a:rPr lang="es-MX" smtClean="0"/>
              <a:t>11/08/2021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4CB77-6E76-44BF-BFD4-99C18FAEBA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630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5A4B33-3D65-4064-AA0A-351A77315D30}" type="datetimeFigureOut">
              <a:rPr lang="es-MX" smtClean="0"/>
              <a:t>11/08/2021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4CB77-6E76-44BF-BFD4-99C18FAEBA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93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5A4B33-3D65-4064-AA0A-351A77315D30}" type="datetimeFigureOut">
              <a:rPr lang="es-MX" smtClean="0"/>
              <a:t>11/08/2021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4CB77-6E76-44BF-BFD4-99C18FAEBA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120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5A4B33-3D65-4064-AA0A-351A77315D30}" type="datetimeFigureOut">
              <a:rPr lang="es-MX" smtClean="0"/>
              <a:t>11/08/2021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4CB77-6E76-44BF-BFD4-99C18FAEBA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403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5A4B33-3D65-4064-AA0A-351A77315D30}" type="datetimeFigureOut">
              <a:rPr lang="es-MX" smtClean="0"/>
              <a:t>11/08/2021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4CB77-6E76-44BF-BFD4-99C18FAEBA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84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5A4B33-3D65-4064-AA0A-351A77315D30}" type="datetimeFigureOut">
              <a:rPr lang="es-MX" smtClean="0"/>
              <a:t>11/08/2021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4CB77-6E76-44BF-BFD4-99C18FAEBA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086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5A4B33-3D65-4064-AA0A-351A77315D30}" type="datetimeFigureOut">
              <a:rPr lang="es-MX" smtClean="0"/>
              <a:t>11/08/2021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4CB77-6E76-44BF-BFD4-99C18FAEBA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640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A268985-338C-4B08-9FB4-2E8A28AE687A}"/>
              </a:ext>
            </a:extLst>
          </p:cNvPr>
          <p:cNvCxnSpPr/>
          <p:nvPr userDrawn="1"/>
        </p:nvCxnSpPr>
        <p:spPr>
          <a:xfrm>
            <a:off x="360000" y="781879"/>
            <a:ext cx="842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0C98D735-D35C-475B-8B7A-375AB3E30FAD}"/>
              </a:ext>
            </a:extLst>
          </p:cNvPr>
          <p:cNvSpPr/>
          <p:nvPr userDrawn="1"/>
        </p:nvSpPr>
        <p:spPr>
          <a:xfrm>
            <a:off x="0" y="6753498"/>
            <a:ext cx="9144000" cy="10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894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954B1AF-7196-4E2A-B21A-8EB681AA3464}"/>
              </a:ext>
            </a:extLst>
          </p:cNvPr>
          <p:cNvSpPr txBox="1"/>
          <p:nvPr/>
        </p:nvSpPr>
        <p:spPr>
          <a:xfrm>
            <a:off x="251791" y="251791"/>
            <a:ext cx="436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Instituto Tecnológico de Huimanguillo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5B20B0D-D423-4678-9915-F5ABC98E8BFF}"/>
              </a:ext>
            </a:extLst>
          </p:cNvPr>
          <p:cNvSpPr txBox="1"/>
          <p:nvPr/>
        </p:nvSpPr>
        <p:spPr>
          <a:xfrm>
            <a:off x="267880" y="6129277"/>
            <a:ext cx="184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Agosto 11, 2021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AE22767-D66B-4F26-A92C-BFA7F5E71F27}"/>
              </a:ext>
            </a:extLst>
          </p:cNvPr>
          <p:cNvSpPr txBox="1"/>
          <p:nvPr/>
        </p:nvSpPr>
        <p:spPr>
          <a:xfrm>
            <a:off x="267880" y="1606979"/>
            <a:ext cx="8689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5400" b="1" spc="3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01600">
                    <a:schemeClr val="accent1">
                      <a:lumMod val="50000"/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s-MX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de control escolar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A741ED2C-E6E2-47D8-A0C3-59CDEF068C9D}"/>
              </a:ext>
            </a:extLst>
          </p:cNvPr>
          <p:cNvCxnSpPr/>
          <p:nvPr/>
        </p:nvCxnSpPr>
        <p:spPr>
          <a:xfrm>
            <a:off x="252000" y="3437792"/>
            <a:ext cx="86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áfico 14">
            <a:extLst>
              <a:ext uri="{FF2B5EF4-FFF2-40B4-BE49-F238E27FC236}">
                <a16:creationId xmlns:a16="http://schemas.microsoft.com/office/drawing/2014/main" id="{16C0DB4F-BDBD-49F2-8C94-A201E2EE5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3900" y="6198632"/>
            <a:ext cx="1883806" cy="40384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DF16D3AC-BA94-4479-A670-53FB9C7DF8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124" y="6025412"/>
            <a:ext cx="1847493" cy="577062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919240EC-E3EB-4971-B45B-7A7E02A4E6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25" b="25334"/>
          <a:stretch/>
        </p:blipFill>
        <p:spPr>
          <a:xfrm>
            <a:off x="3714217" y="6143319"/>
            <a:ext cx="924951" cy="459155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B877FAEA-170F-4EBE-BA4A-0210DF3DA0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18" y="4420071"/>
            <a:ext cx="7028627" cy="102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66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E31B211-4CB5-477F-9CB1-9D5528B70DF1}"/>
              </a:ext>
            </a:extLst>
          </p:cNvPr>
          <p:cNvSpPr txBox="1"/>
          <p:nvPr/>
        </p:nvSpPr>
        <p:spPr>
          <a:xfrm>
            <a:off x="895096" y="1590067"/>
            <a:ext cx="7353808" cy="3677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5400" b="1" spc="3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01600">
                    <a:schemeClr val="accent1">
                      <a:lumMod val="50000"/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Configuración de la librería FPDF </a:t>
            </a:r>
          </a:p>
          <a:p>
            <a:r>
              <a:rPr lang="es-MX" dirty="0"/>
              <a:t>y fuentes</a:t>
            </a:r>
          </a:p>
        </p:txBody>
      </p:sp>
    </p:spTree>
    <p:extLst>
      <p:ext uri="{BB962C8B-B14F-4D97-AF65-F5344CB8AC3E}">
        <p14:creationId xmlns:p14="http://schemas.microsoft.com/office/powerpoint/2010/main" val="1197211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Configuración de la librería FPDF y fuentes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7D6A54A-ED88-4462-8B9C-8CE8FF83BCE3}"/>
              </a:ext>
            </a:extLst>
          </p:cNvPr>
          <p:cNvSpPr txBox="1"/>
          <p:nvPr/>
        </p:nvSpPr>
        <p:spPr>
          <a:xfrm>
            <a:off x="360000" y="1017946"/>
            <a:ext cx="6423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1. Dirigirse a la carpeta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web/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fonts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del proyecto y copiar el contenido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CEB7587-B75C-4C9B-8355-95F6E1534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73" t="18873" r="42174" b="5341"/>
          <a:stretch/>
        </p:blipFill>
        <p:spPr>
          <a:xfrm>
            <a:off x="1563755" y="1588230"/>
            <a:ext cx="4903305" cy="488668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2153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Configuración de la librería FPDF y fuentes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7D6A54A-ED88-4462-8B9C-8CE8FF83BCE3}"/>
              </a:ext>
            </a:extLst>
          </p:cNvPr>
          <p:cNvSpPr txBox="1"/>
          <p:nvPr/>
        </p:nvSpPr>
        <p:spPr>
          <a:xfrm>
            <a:off x="360000" y="978190"/>
            <a:ext cx="84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2. Dirigirse a la carpeta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vendor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setasign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fpdf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y pegar ahí las fuentes anteriormente copiadas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B0753CE-D4CF-4BCA-8FB0-0A6E867A9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73" t="18358" r="28840" b="5083"/>
          <a:stretch/>
        </p:blipFill>
        <p:spPr>
          <a:xfrm>
            <a:off x="1342888" y="1709529"/>
            <a:ext cx="6458225" cy="495631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2056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Configuración de la librería FPDF y fuentes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7D6A54A-ED88-4462-8B9C-8CE8FF83BCE3}"/>
              </a:ext>
            </a:extLst>
          </p:cNvPr>
          <p:cNvSpPr txBox="1"/>
          <p:nvPr/>
        </p:nvSpPr>
        <p:spPr>
          <a:xfrm>
            <a:off x="360000" y="978190"/>
            <a:ext cx="84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3. Dirigirse a la carpeta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vendor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setasign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fpdf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y abrir el archivo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fpdf.php</a:t>
            </a:r>
            <a:endParaRPr lang="es-MX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61503A-B59A-4457-AD95-07464EF3A2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82" t="21709" r="57102" b="5083"/>
          <a:stretch/>
        </p:blipFill>
        <p:spPr>
          <a:xfrm>
            <a:off x="2299338" y="1513054"/>
            <a:ext cx="3385844" cy="49565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4069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Configuración de la librería FPDF y fuentes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B94A71B-92B9-4535-8C34-59740F13A2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063"/>
          <a:stretch/>
        </p:blipFill>
        <p:spPr>
          <a:xfrm>
            <a:off x="1576522" y="1854513"/>
            <a:ext cx="5990955" cy="2664478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CCB22607-777E-4D4C-9F35-8CC7E3754ED2}"/>
              </a:ext>
            </a:extLst>
          </p:cNvPr>
          <p:cNvSpPr/>
          <p:nvPr/>
        </p:nvSpPr>
        <p:spPr>
          <a:xfrm>
            <a:off x="1714313" y="3074505"/>
            <a:ext cx="2650435" cy="265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38E4A8-6AAA-4F10-A66B-76094C4CE479}"/>
              </a:ext>
            </a:extLst>
          </p:cNvPr>
          <p:cNvSpPr txBox="1"/>
          <p:nvPr/>
        </p:nvSpPr>
        <p:spPr>
          <a:xfrm>
            <a:off x="558783" y="4810539"/>
            <a:ext cx="84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5. Guardar cambios en el archivo y cerrarlo.</a:t>
            </a:r>
            <a:endParaRPr lang="es-MX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57816D0-C94B-4875-AA23-092251A4B859}"/>
              </a:ext>
            </a:extLst>
          </p:cNvPr>
          <p:cNvSpPr txBox="1"/>
          <p:nvPr/>
        </p:nvSpPr>
        <p:spPr>
          <a:xfrm>
            <a:off x="251791" y="978190"/>
            <a:ext cx="8730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4. Una vez abierto el archivo copia la siguiente línea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app\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vendor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setasign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\FPDF;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como se muestra en la imagen.</a:t>
            </a:r>
            <a:endParaRPr lang="es-MX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6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E31B211-4CB5-477F-9CB1-9D5528B70DF1}"/>
              </a:ext>
            </a:extLst>
          </p:cNvPr>
          <p:cNvSpPr txBox="1"/>
          <p:nvPr/>
        </p:nvSpPr>
        <p:spPr>
          <a:xfrm>
            <a:off x="895096" y="1590067"/>
            <a:ext cx="7353808" cy="243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5400" b="1" spc="3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01600">
                    <a:schemeClr val="accent1">
                      <a:lumMod val="50000"/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/>
            <a:r>
              <a:rPr lang="es-MX" dirty="0"/>
              <a:t>Acceso y funcionamiento</a:t>
            </a:r>
          </a:p>
        </p:txBody>
      </p:sp>
    </p:spTree>
    <p:extLst>
      <p:ext uri="{BB962C8B-B14F-4D97-AF65-F5344CB8AC3E}">
        <p14:creationId xmlns:p14="http://schemas.microsoft.com/office/powerpoint/2010/main" val="1735765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Acceso y funcionamiento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2438BC-1028-4412-A76C-476EF514B7C0}"/>
              </a:ext>
            </a:extLst>
          </p:cNvPr>
          <p:cNvSpPr txBox="1"/>
          <p:nvPr/>
        </p:nvSpPr>
        <p:spPr>
          <a:xfrm>
            <a:off x="251791" y="1070092"/>
            <a:ext cx="887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1. Desde el navegador web de su preferencia acceder a la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el proyecto, en este caso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http://localhost/ithuimanguillo/web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C94AE8B-D50F-4E32-BFDF-56EB6AA56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30"/>
          <a:stretch/>
        </p:blipFill>
        <p:spPr>
          <a:xfrm>
            <a:off x="571500" y="1803131"/>
            <a:ext cx="7772400" cy="366878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94595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Acceso y funcionamiento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2438BC-1028-4412-A76C-476EF514B7C0}"/>
              </a:ext>
            </a:extLst>
          </p:cNvPr>
          <p:cNvSpPr txBox="1"/>
          <p:nvPr/>
        </p:nvSpPr>
        <p:spPr>
          <a:xfrm>
            <a:off x="133618" y="968492"/>
            <a:ext cx="887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2. En este punto ya debería cargar el proyecto y en caso de ser así, procederemos a consultar los datos de un estudiante con su número de control, como ejemplo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161240024.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CBEAA3C-F8FD-4D9A-89D7-9D764B964D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22" b="5286"/>
          <a:stretch/>
        </p:blipFill>
        <p:spPr>
          <a:xfrm>
            <a:off x="468527" y="1670033"/>
            <a:ext cx="8029145" cy="379154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06AE517F-0553-4ECB-AB2C-70333C282390}"/>
              </a:ext>
            </a:extLst>
          </p:cNvPr>
          <p:cNvSpPr txBox="1"/>
          <p:nvPr/>
        </p:nvSpPr>
        <p:spPr>
          <a:xfrm>
            <a:off x="133618" y="5597120"/>
            <a:ext cx="887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Como se puede ver en la imagen, al dar clic en el botón Buscar la información del estudiante se muestra correctamente y con ello la opción para descargar la boleta de calificaciones</a:t>
            </a:r>
            <a:endParaRPr lang="es-MX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913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Acceso y funcionamiento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2438BC-1028-4412-A76C-476EF514B7C0}"/>
              </a:ext>
            </a:extLst>
          </p:cNvPr>
          <p:cNvSpPr txBox="1"/>
          <p:nvPr/>
        </p:nvSpPr>
        <p:spPr>
          <a:xfrm>
            <a:off x="133618" y="968492"/>
            <a:ext cx="887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3. Dar clic en el botón color verde Descargar para que podamos visualizar la boleta de calificaciones correspondiente al número de control consultado.</a:t>
            </a:r>
            <a:endParaRPr lang="es-MX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5B0A4C-3383-4AD1-9BBE-7868E8BC3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68" b="5287"/>
          <a:stretch/>
        </p:blipFill>
        <p:spPr>
          <a:xfrm>
            <a:off x="546100" y="1737994"/>
            <a:ext cx="7772400" cy="36595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3006AA3-6AE4-4459-B76A-79630AFC3E18}"/>
              </a:ext>
            </a:extLst>
          </p:cNvPr>
          <p:cNvSpPr txBox="1"/>
          <p:nvPr/>
        </p:nvSpPr>
        <p:spPr>
          <a:xfrm>
            <a:off x="133618" y="5565892"/>
            <a:ext cx="887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Aparece un cuadro de descarga con la opción de guardar o abrir el archivo con el formato de la boleta del estudiante consultado, en este caso abriremos el archivo.</a:t>
            </a:r>
          </a:p>
        </p:txBody>
      </p:sp>
    </p:spTree>
    <p:extLst>
      <p:ext uri="{BB962C8B-B14F-4D97-AF65-F5344CB8AC3E}">
        <p14:creationId xmlns:p14="http://schemas.microsoft.com/office/powerpoint/2010/main" val="2178075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Acceso y funcionamiento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2438BC-1028-4412-A76C-476EF514B7C0}"/>
              </a:ext>
            </a:extLst>
          </p:cNvPr>
          <p:cNvSpPr txBox="1"/>
          <p:nvPr/>
        </p:nvSpPr>
        <p:spPr>
          <a:xfrm>
            <a:off x="133618" y="968492"/>
            <a:ext cx="887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Como se puede ver en la imagen, la boleta de calificaciones ha sido generada exitosamente con los datos correspondientes del estudiante consultado.</a:t>
            </a:r>
            <a:endParaRPr lang="es-MX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B65356-EFDF-4AD4-B291-4C74F4DA1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1705313"/>
            <a:ext cx="7442200" cy="418419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417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8C6A091-591F-441E-8384-D13E8E082C76}"/>
              </a:ext>
            </a:extLst>
          </p:cNvPr>
          <p:cNvSpPr txBox="1"/>
          <p:nvPr/>
        </p:nvSpPr>
        <p:spPr>
          <a:xfrm>
            <a:off x="454174" y="966819"/>
            <a:ext cx="8689826" cy="492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5400" b="1" spc="3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01600">
                    <a:schemeClr val="accent1">
                      <a:lumMod val="50000"/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Herramientas necesarias para configurar y descargar el proyecto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954B1AF-7196-4E2A-B21A-8EB681AA3464}"/>
              </a:ext>
            </a:extLst>
          </p:cNvPr>
          <p:cNvSpPr txBox="1"/>
          <p:nvPr/>
        </p:nvSpPr>
        <p:spPr>
          <a:xfrm>
            <a:off x="251791" y="251791"/>
            <a:ext cx="436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Instituto Tecnológico de Huimanguillo</a:t>
            </a:r>
          </a:p>
        </p:txBody>
      </p:sp>
    </p:spTree>
    <p:extLst>
      <p:ext uri="{BB962C8B-B14F-4D97-AF65-F5344CB8AC3E}">
        <p14:creationId xmlns:p14="http://schemas.microsoft.com/office/powerpoint/2010/main" val="234764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E746D96-1CB7-4D19-9E7F-280E00770882}"/>
              </a:ext>
            </a:extLst>
          </p:cNvPr>
          <p:cNvSpPr txBox="1"/>
          <p:nvPr/>
        </p:nvSpPr>
        <p:spPr>
          <a:xfrm>
            <a:off x="251791" y="251791"/>
            <a:ext cx="732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Herramientas necesarias para configurar y descargar el proyecto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1B0D220-57BA-4EB7-A147-600DFC7B35AA}"/>
              </a:ext>
            </a:extLst>
          </p:cNvPr>
          <p:cNvSpPr txBox="1"/>
          <p:nvPr/>
        </p:nvSpPr>
        <p:spPr>
          <a:xfrm>
            <a:off x="1921659" y="1410789"/>
            <a:ext cx="5300682" cy="4409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PHP versión 7.4.19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Apache Web Server versión 2.4.47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Composer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versión 2.1.15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Yii2 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versión 2.0.14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Maria DB versión 10.5.10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Git versión 2.32.0</a:t>
            </a:r>
          </a:p>
        </p:txBody>
      </p:sp>
    </p:spTree>
    <p:extLst>
      <p:ext uri="{BB962C8B-B14F-4D97-AF65-F5344CB8AC3E}">
        <p14:creationId xmlns:p14="http://schemas.microsoft.com/office/powerpoint/2010/main" val="39764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E31B211-4CB5-477F-9CB1-9D5528B70DF1}"/>
              </a:ext>
            </a:extLst>
          </p:cNvPr>
          <p:cNvSpPr txBox="1"/>
          <p:nvPr/>
        </p:nvSpPr>
        <p:spPr>
          <a:xfrm>
            <a:off x="895096" y="1590067"/>
            <a:ext cx="7353808" cy="3677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5400" b="1" spc="3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01600">
                    <a:schemeClr val="accent1">
                      <a:lumMod val="50000"/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Descarga y configuración del proyecto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774F11F-2D40-4412-9996-2E529D9E3671}"/>
              </a:ext>
            </a:extLst>
          </p:cNvPr>
          <p:cNvSpPr txBox="1"/>
          <p:nvPr/>
        </p:nvSpPr>
        <p:spPr>
          <a:xfrm>
            <a:off x="251791" y="251791"/>
            <a:ext cx="436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Instituto Tecnológico de Huimanguillo</a:t>
            </a:r>
          </a:p>
        </p:txBody>
      </p:sp>
    </p:spTree>
    <p:extLst>
      <p:ext uri="{BB962C8B-B14F-4D97-AF65-F5344CB8AC3E}">
        <p14:creationId xmlns:p14="http://schemas.microsoft.com/office/powerpoint/2010/main" val="56549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Descarga y configuración del proyecto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7D6A54A-ED88-4462-8B9C-8CE8FF83BCE3}"/>
              </a:ext>
            </a:extLst>
          </p:cNvPr>
          <p:cNvSpPr txBox="1"/>
          <p:nvPr/>
        </p:nvSpPr>
        <p:spPr>
          <a:xfrm>
            <a:off x="267236" y="1017946"/>
            <a:ext cx="85042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Instalar en el siguiente orden la paquetería necesaria para poder configurar el proyecto:</a:t>
            </a:r>
          </a:p>
          <a:p>
            <a:pPr marL="800100" lvl="1" indent="-342900">
              <a:buAutoNum type="arabicPeriod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Apache web server</a:t>
            </a:r>
          </a:p>
          <a:p>
            <a:pPr marL="800100" lvl="1" indent="-342900">
              <a:buAutoNum type="arabicPeriod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pPr marL="800100" lvl="1" indent="-342900">
              <a:buAutoNum type="arabicPeriod"/>
            </a:pP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AutoNum type="arabicPeriod"/>
            </a:pP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Composer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AutoNum type="arabicPeriod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2438BC-1028-4412-A76C-476EF514B7C0}"/>
              </a:ext>
            </a:extLst>
          </p:cNvPr>
          <p:cNvSpPr txBox="1"/>
          <p:nvPr/>
        </p:nvSpPr>
        <p:spPr>
          <a:xfrm>
            <a:off x="267236" y="2632192"/>
            <a:ext cx="887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2. Con la ayuda del Git, clonar el repositorio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https://github.com/jcgalvezocampo1985/ith.git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dentro de la carpeta del servidor como se muestra en la siguiente imagen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D1E9D9A-963D-45DA-9B9D-1B1A141878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" t="7464" r="2037" b="7894"/>
          <a:stretch/>
        </p:blipFill>
        <p:spPr>
          <a:xfrm>
            <a:off x="1165226" y="3429000"/>
            <a:ext cx="6391274" cy="283609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149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Descarga y configuración del proyecto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2438BC-1028-4412-A76C-476EF514B7C0}"/>
              </a:ext>
            </a:extLst>
          </p:cNvPr>
          <p:cNvSpPr txBox="1"/>
          <p:nvPr/>
        </p:nvSpPr>
        <p:spPr>
          <a:xfrm>
            <a:off x="251791" y="1070092"/>
            <a:ext cx="8876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3. Una vez descargado el proyecto, abrir la consola y dirigirse a la carpeta donde fue descargado el proyecto y ejecutar el siguiente comando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composer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y esperar a que termine la descarga de los paquetes utilizados por el proyecto.</a:t>
            </a:r>
            <a:endParaRPr lang="es-MX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649B3B8-2195-4B57-92DE-B2CF6D448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86" y="1901089"/>
            <a:ext cx="8169973" cy="435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E31B211-4CB5-477F-9CB1-9D5528B70DF1}"/>
              </a:ext>
            </a:extLst>
          </p:cNvPr>
          <p:cNvSpPr txBox="1"/>
          <p:nvPr/>
        </p:nvSpPr>
        <p:spPr>
          <a:xfrm>
            <a:off x="895096" y="1590067"/>
            <a:ext cx="7353808" cy="243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5400" b="1" spc="3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01600">
                    <a:schemeClr val="accent1">
                      <a:lumMod val="50000"/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Configuración de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59737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Descarga y configuración del proyecto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2438BC-1028-4412-A76C-476EF514B7C0}"/>
              </a:ext>
            </a:extLst>
          </p:cNvPr>
          <p:cNvSpPr txBox="1"/>
          <p:nvPr/>
        </p:nvSpPr>
        <p:spPr>
          <a:xfrm>
            <a:off x="64872" y="1070092"/>
            <a:ext cx="9014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 la ayuda de un administrador de base de datos de su preferencia, en este caso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Navicat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SQL, crear una base de datos con los siguiente parámetros como se muestran en la imagen.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D9F7D66-CD69-410A-BD28-5534C29D7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665" b="22332"/>
          <a:stretch/>
        </p:blipFill>
        <p:spPr>
          <a:xfrm>
            <a:off x="1708150" y="1654867"/>
            <a:ext cx="5727700" cy="48721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5528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Descarga y configuración del proyecto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2438BC-1028-4412-A76C-476EF514B7C0}"/>
              </a:ext>
            </a:extLst>
          </p:cNvPr>
          <p:cNvSpPr txBox="1"/>
          <p:nvPr/>
        </p:nvSpPr>
        <p:spPr>
          <a:xfrm>
            <a:off x="64872" y="1070092"/>
            <a:ext cx="9014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2. Una vez creada la base de datos, dentro de la carpeta del proyecto dirigirse a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web/BD,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en esta ruta se encuentra un archivo llamado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ithuimanguillo.sql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la cual contiene la estructura  e información de la base de datos del proyecto, importar el archivo la base de datos y ejecutarlo.</a:t>
            </a:r>
            <a:endParaRPr lang="es-MX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8A825227-2DD7-454C-A788-D2836014CA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94" b="7263"/>
          <a:stretch/>
        </p:blipFill>
        <p:spPr>
          <a:xfrm>
            <a:off x="451701" y="1920992"/>
            <a:ext cx="8240596" cy="455600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770790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598</Words>
  <Application>Microsoft Office PowerPoint</Application>
  <PresentationFormat>Presentación en pantalla (4:3)</PresentationFormat>
  <Paragraphs>51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Gálvez Ocampo</dc:creator>
  <cp:lastModifiedBy>Juan Carlos Gálvez Ocampo</cp:lastModifiedBy>
  <cp:revision>25</cp:revision>
  <dcterms:created xsi:type="dcterms:W3CDTF">2021-08-11T20:10:40Z</dcterms:created>
  <dcterms:modified xsi:type="dcterms:W3CDTF">2021-08-11T22:09:02Z</dcterms:modified>
</cp:coreProperties>
</file>