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BCD55-1212-3F2C-7B2D-BEF6E231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A34ABA-61D4-CD1F-2E55-81DB23804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5E4B24-4706-6B81-77DD-3EDDEE12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07D6-61E7-497A-8565-6174F4028DA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399B6E-D5CE-ABD7-5AC4-A7F133C7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4BD87D-4DD2-E078-7F5A-72D12C94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C222-43C5-408F-8C51-866B60478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5700-BC41-17E0-9CC1-4021BF2E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F128FE-03AF-6680-E900-526588D93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9BA7BE-400A-17DC-C032-4D13EF2E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07D6-61E7-497A-8565-6174F4028DA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841595-C06B-E599-3EE2-DBC86D5E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86D9AA-C405-6429-FE27-3479F808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C222-43C5-408F-8C51-866B60478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700DFF-3DB2-1C67-CA54-45FEA970A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829644-0A5D-7756-54F8-D5784C733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3E8981-273B-7C39-2513-738AE5F9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07D6-61E7-497A-8565-6174F4028DA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23C0AE-7472-88A7-AFBF-3FBC2F8F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57B2A-ABB8-3806-316D-8F4E8C40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C222-43C5-408F-8C51-866B60478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6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2C1FC-9C32-E760-F8AD-429FD021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68424-E064-1552-622A-1B10E94A9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91AE89-7C10-5DAF-BAD5-28A02B9D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07D6-61E7-497A-8565-6174F4028DA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779EA9-E35C-46A7-4C17-BAB55D8F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A19CB5-A6C6-86CB-CDB7-158B5F5A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C222-43C5-408F-8C51-866B60478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1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93FB-BABC-88F6-1CE3-3F33EED6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337865-9343-751E-BBFB-4315EFAB4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C791A9-3E5D-F595-0D6E-2DCF817A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07D6-61E7-497A-8565-6174F4028DA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A79CEF-598A-2FB0-825D-65DE9DB8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9C3AE3-B3C9-B47F-0460-6C93499C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C222-43C5-408F-8C51-866B60478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4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98831-EBF6-69E5-B71A-0162847E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6E38A9-41BD-B6DE-DD97-93559BF57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63B083-8755-C16F-B2EE-DCCEE0AB8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A67022-4721-B0D7-D10A-5A0C6913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07D6-61E7-497A-8565-6174F4028DA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A84B6F-CBFD-E7A8-CB9A-68A6DA05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511844-ABAB-FD81-D5DD-2FD4FFCC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C222-43C5-408F-8C51-866B60478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1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5D42C-ED2A-02EC-32D6-49313086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3F8CCA-EDCB-3DF4-1B4D-077705DA8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5774BA-E4F0-C18F-A2E9-985004AC0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CAAD14-631C-F15F-8DC3-165F999F4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406CB0-9C19-E570-6949-2714D897A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81A180-E3DD-AD00-9575-00776158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07D6-61E7-497A-8565-6174F4028DA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3F1FDB-9478-2C4B-D1F8-44FFDB56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E25E49-DECF-3B95-743B-583A8C28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C222-43C5-408F-8C51-866B60478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0C8C0-057E-699D-BD65-8A6B7238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6773BA-4FBB-9D67-8593-79B960AD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07D6-61E7-497A-8565-6174F4028DA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D90B1D-5E88-2043-E33C-BE8DA4E8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F7A607-4DBA-8FEE-3EE6-E289FD8E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C222-43C5-408F-8C51-866B60478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9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3CFFFF-0A93-097F-1CB9-E683A29C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07D6-61E7-497A-8565-6174F4028DA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62D372-1C77-D6AE-B026-B9127C11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DC3D42-39AB-E78F-8376-ACB7EE4F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C222-43C5-408F-8C51-866B60478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6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D95D9-92C5-7DED-944A-6404939A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298140-B877-2640-268B-3E6579FA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C16A88-B0E6-0DB8-29DF-864178263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614BE0-FD7A-E634-EBBF-39ACB79F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07D6-61E7-497A-8565-6174F4028DA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ABECE9-C27C-13D7-20B7-3754EE51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381CB3-FC98-799A-3A2D-07C69E0C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C222-43C5-408F-8C51-866B60478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9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B79FD-4027-3E07-5A19-C4744BCD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3C1EB5-E704-7D44-8936-E829307F6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E76DC5-331F-FC34-4284-898DDCD97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0EEAD4-F682-C7FC-16DB-A7784453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B07D6-61E7-497A-8565-6174F4028DA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8140C4-E74B-0F2C-F0A9-04A7770F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9F1C13-49D8-2273-6691-E94C1090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4C222-43C5-408F-8C51-866B60478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6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CF9D76-287B-5EA1-2EFE-1E6D1D9C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C71CAE-5F7B-9CCB-E1C7-4039383EB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46BEEC-9777-0945-4EFE-C057BBD66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8B07D6-61E7-497A-8565-6174F4028DA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5AB7EE-6542-9235-DC99-BDC43CF5A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F3F2CE-067B-0679-FAAB-231CD49E5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C4C222-43C5-408F-8C51-866B60478A5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8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0D9B037-A866-8DF3-D136-44287EA6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2304893"/>
            <a:ext cx="5487166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1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AF24D-6BEF-D325-D17A-0EC2AAEB6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A21727-EA09-642D-A881-84A51B04E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05" y="1895261"/>
            <a:ext cx="7811590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0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623F2-0D50-6A75-96FE-351805BBE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4ACB718-C1B5-39A0-BB37-C38A20DB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92" y="2000050"/>
            <a:ext cx="10317015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5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47E82-EF73-6B46-37F1-C8CDA693C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F519A19-14F6-1BA1-AECB-26E232FC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83" y="985496"/>
            <a:ext cx="8659433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9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FA2AA-C326-EBAA-F921-27DFAA268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7BD3E6-EDFA-D9DB-5F50-6BAE7DC81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286" y="2890762"/>
            <a:ext cx="4315427" cy="10764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516C645-7133-9AED-9A9E-E531557934C3}"/>
              </a:ext>
            </a:extLst>
          </p:cNvPr>
          <p:cNvSpPr txBox="1"/>
          <p:nvPr/>
        </p:nvSpPr>
        <p:spPr>
          <a:xfrm>
            <a:off x="3846439" y="2116667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Shell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3B7C72-C06F-92B6-1BF3-C63305DA8EF4}"/>
              </a:ext>
            </a:extLst>
          </p:cNvPr>
          <p:cNvSpPr txBox="1"/>
          <p:nvPr/>
        </p:nvSpPr>
        <p:spPr>
          <a:xfrm>
            <a:off x="1947333" y="1083733"/>
            <a:ext cx="390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Ejecutar</a:t>
            </a:r>
            <a:r>
              <a:rPr lang="en-US" sz="3200" dirty="0"/>
              <a:t> </a:t>
            </a:r>
            <a:r>
              <a:rPr lang="en-US" sz="3200" dirty="0" err="1"/>
              <a:t>en</a:t>
            </a:r>
            <a:r>
              <a:rPr lang="en-US" sz="3200" dirty="0"/>
              <a:t> Terminal:</a:t>
            </a:r>
          </a:p>
        </p:txBody>
      </p:sp>
    </p:spTree>
    <p:extLst>
      <p:ext uri="{BB962C8B-B14F-4D97-AF65-F5344CB8AC3E}">
        <p14:creationId xmlns:p14="http://schemas.microsoft.com/office/powerpoint/2010/main" val="417327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CC25F-9BE4-C179-941E-4DFE61D61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1779403-7AD3-05C1-DFCD-F62082266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1" y="690180"/>
            <a:ext cx="8754697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52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Panorámica</PresentationFormat>
  <Paragraphs>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GONZALEZ CASTOLO, JUAN CARLOS</dc:creator>
  <cp:lastModifiedBy>GONZALEZ CASTOLO, JUAN CARLOS</cp:lastModifiedBy>
  <cp:revision>1</cp:revision>
  <dcterms:created xsi:type="dcterms:W3CDTF">2025-06-20T03:00:43Z</dcterms:created>
  <dcterms:modified xsi:type="dcterms:W3CDTF">2025-06-20T03:05:14Z</dcterms:modified>
</cp:coreProperties>
</file>