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C147DC6-C38A-452C-821F-B6C7FD8EF604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95D20E0-7422-41A6-8645-2B9FF533D0D1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Access </a:t>
            </a:r>
            <a:r>
              <a:rPr lang="es-MX" dirty="0" err="1" smtClean="0"/>
              <a:t>Door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4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internet de las cosas (</a:t>
            </a:r>
            <a:r>
              <a:rPr lang="es-MX" dirty="0" err="1"/>
              <a:t>IoT</a:t>
            </a:r>
            <a:r>
              <a:rPr lang="es-MX" dirty="0"/>
              <a:t>) es esencialmente un sistema de máquinas u objetos equipados con tecnologías de recopilación de datos, de manera que esos </a:t>
            </a:r>
            <a:r>
              <a:rPr lang="es-MX" dirty="0" smtClean="0"/>
              <a:t>objetos </a:t>
            </a:r>
            <a:r>
              <a:rPr lang="es-MX" dirty="0"/>
              <a:t>pueden comunicarse entre sí. 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IoT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02" y="3284984"/>
            <a:ext cx="4585138" cy="331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17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5312"/>
          </a:xfrm>
        </p:spPr>
        <p:txBody>
          <a:bodyPr/>
          <a:lstStyle/>
          <a:p>
            <a:r>
              <a:rPr lang="es-MX" dirty="0"/>
              <a:t>Las aplicaciones son desplegadas para un propósito específico, y no interactúan fuera de esa red. La </a:t>
            </a:r>
            <a:r>
              <a:rPr lang="es-MX" dirty="0" smtClean="0"/>
              <a:t>verdad de  </a:t>
            </a:r>
            <a:r>
              <a:rPr lang="es-MX" dirty="0" err="1"/>
              <a:t>IoT</a:t>
            </a:r>
            <a:r>
              <a:rPr lang="es-MX" dirty="0"/>
              <a:t> está donde diferentes aplicaciones se despliegan por razones específicas, y los datos recogidos desde las máquinas y objetos que se están monitoreando se ponen a disposición de aplicaciones de terceros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8" y="3212976"/>
            <a:ext cx="4346633" cy="320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34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9328"/>
          </a:xfrm>
        </p:spPr>
        <p:txBody>
          <a:bodyPr/>
          <a:lstStyle/>
          <a:p>
            <a:r>
              <a:rPr lang="es-MX" dirty="0"/>
              <a:t>Su trascendencia puede ser brutal tanto en ámbitos económicos como sociales. Mayor incluso que la era digital. Y es que el Internet of </a:t>
            </a:r>
            <a:r>
              <a:rPr lang="es-MX" dirty="0" err="1"/>
              <a:t>Things</a:t>
            </a:r>
            <a:r>
              <a:rPr lang="es-MX" dirty="0"/>
              <a:t> permite que los ordenadores interactúen con elementos de la vida real y ganen independencia de los seres </a:t>
            </a:r>
            <a:r>
              <a:rPr lang="es-MX" dirty="0" smtClean="0"/>
              <a:t>humanos.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95657"/>
            <a:ext cx="3672408" cy="352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0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Raspberry</a:t>
            </a:r>
            <a:r>
              <a:rPr lang="es-MX" dirty="0" smtClean="0"/>
              <a:t> Pi3</a:t>
            </a:r>
          </a:p>
          <a:p>
            <a:r>
              <a:rPr lang="es-MX" dirty="0" err="1" smtClean="0"/>
              <a:t>Arduino</a:t>
            </a:r>
            <a:r>
              <a:rPr lang="es-MX" dirty="0" smtClean="0"/>
              <a:t> nano </a:t>
            </a:r>
          </a:p>
          <a:p>
            <a:r>
              <a:rPr lang="es-MX" dirty="0" smtClean="0"/>
              <a:t>Sensor </a:t>
            </a:r>
            <a:r>
              <a:rPr lang="es-MX" dirty="0" err="1" smtClean="0"/>
              <a:t>ultrasonico</a:t>
            </a:r>
            <a:endParaRPr lang="es-MX" dirty="0" smtClean="0"/>
          </a:p>
          <a:p>
            <a:r>
              <a:rPr lang="es-MX" dirty="0" smtClean="0"/>
              <a:t>Puente H</a:t>
            </a:r>
          </a:p>
          <a:p>
            <a:r>
              <a:rPr lang="es-MX" dirty="0" smtClean="0"/>
              <a:t>Motor de DC</a:t>
            </a:r>
          </a:p>
          <a:p>
            <a:r>
              <a:rPr lang="es-MX" dirty="0" err="1" smtClean="0"/>
              <a:t>Dipswitch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usados 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1440160" cy="96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1746258"/>
            <a:ext cx="1391150" cy="110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50" y="2996952"/>
            <a:ext cx="1447444" cy="144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17" y="3570607"/>
            <a:ext cx="1687069" cy="129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62" y="4849922"/>
            <a:ext cx="22479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56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4732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6839"/>
            <a:ext cx="8208912" cy="560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4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Hacer uso de sensores </a:t>
            </a:r>
          </a:p>
          <a:p>
            <a:endParaRPr lang="es-MX" dirty="0" smtClean="0"/>
          </a:p>
          <a:p>
            <a:r>
              <a:rPr lang="es-MX" dirty="0" smtClean="0"/>
              <a:t>Hacer comunicación inalámbrica</a:t>
            </a:r>
          </a:p>
          <a:p>
            <a:r>
              <a:rPr lang="es-MX" dirty="0" smtClean="0"/>
              <a:t> </a:t>
            </a:r>
          </a:p>
          <a:p>
            <a:r>
              <a:rPr lang="es-MX" smtClean="0"/>
              <a:t>Aplicación móvil 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Implementación física 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 Futuro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390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102</TotalTime>
  <Words>163</Words>
  <Application>Microsoft Office PowerPoint</Application>
  <PresentationFormat>Presentación en pantalla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Papel</vt:lpstr>
      <vt:lpstr>Access Door</vt:lpstr>
      <vt:lpstr>IoT</vt:lpstr>
      <vt:lpstr>Presentación de PowerPoint</vt:lpstr>
      <vt:lpstr>Presentación de PowerPoint</vt:lpstr>
      <vt:lpstr>Elementos usados </vt:lpstr>
      <vt:lpstr>Presentación de PowerPoint</vt:lpstr>
      <vt:lpstr>A Futuro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</dc:creator>
  <cp:lastModifiedBy>Julio Cesar</cp:lastModifiedBy>
  <cp:revision>7</cp:revision>
  <dcterms:created xsi:type="dcterms:W3CDTF">2017-06-24T04:55:41Z</dcterms:created>
  <dcterms:modified xsi:type="dcterms:W3CDTF">2017-06-24T14:31:19Z</dcterms:modified>
</cp:coreProperties>
</file>