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0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3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7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7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8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6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C007-3343-4871-88A5-AC9BD4CB2E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B077-22A0-4BA0-B020-1E10D5685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05343" y="1473693"/>
            <a:ext cx="62587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746377" y="1225118"/>
            <a:ext cx="1180730" cy="4971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10653" y="1225118"/>
            <a:ext cx="1180730" cy="4971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17184" y="1786177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i_2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4334" y="1786177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i_1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4334" y="731499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R_1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1573" y="747464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R_2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" name="직선 화살표 연결선 12"/>
          <p:cNvCxnSpPr>
            <a:endCxn id="9" idx="1"/>
          </p:cNvCxnSpPr>
          <p:nvPr/>
        </p:nvCxnSpPr>
        <p:spPr>
          <a:xfrm>
            <a:off x="3195961" y="1970843"/>
            <a:ext cx="698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263200" y="1970843"/>
            <a:ext cx="698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3335043" y="3410503"/>
            <a:ext cx="55041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V="1">
            <a:off x="3335043" y="5967266"/>
            <a:ext cx="5689108" cy="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4304189" y="3410504"/>
            <a:ext cx="0" cy="2556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6019059" y="3410504"/>
            <a:ext cx="0" cy="2556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7658470" y="3410503"/>
            <a:ext cx="0" cy="2556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rot="16200000">
            <a:off x="3713824" y="4440312"/>
            <a:ext cx="1180730" cy="4971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6200000">
            <a:off x="5409458" y="4440311"/>
            <a:ext cx="1180730" cy="4971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7068105" y="4440311"/>
            <a:ext cx="1180730" cy="4971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95961" y="4504219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R_1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7890" y="4504219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R_3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9961" y="4504219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R_2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4742151" y="4218083"/>
            <a:ext cx="0" cy="966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6464422" y="4218083"/>
            <a:ext cx="0" cy="966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8108271" y="4218083"/>
            <a:ext cx="0" cy="966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66819" y="3788225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i_1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1688" y="3788225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i_2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5001" y="3788225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i_3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746375" y="1325879"/>
            <a:ext cx="1180732" cy="239265"/>
            <a:chOff x="581486" y="2148400"/>
            <a:chExt cx="1438932" cy="257451"/>
          </a:xfrm>
        </p:grpSpPr>
        <p:cxnSp>
          <p:nvCxnSpPr>
            <p:cNvPr id="40" name="직선 연결선 39"/>
            <p:cNvCxnSpPr/>
            <p:nvPr/>
          </p:nvCxnSpPr>
          <p:spPr>
            <a:xfrm flipV="1">
              <a:off x="683584" y="2157274"/>
              <a:ext cx="239698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cxnSpLocks/>
            </p:cNvCxnSpPr>
            <p:nvPr/>
          </p:nvCxnSpPr>
          <p:spPr>
            <a:xfrm rot="16200000" flipV="1">
              <a:off x="923282" y="2166154"/>
              <a:ext cx="239697" cy="239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1162979" y="2148400"/>
              <a:ext cx="239698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/>
            </p:cNvCxnSpPr>
            <p:nvPr/>
          </p:nvCxnSpPr>
          <p:spPr>
            <a:xfrm rot="16200000" flipV="1">
              <a:off x="1402678" y="2157277"/>
              <a:ext cx="239697" cy="239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1642376" y="2166151"/>
              <a:ext cx="239698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cxnSpLocks/>
            </p:cNvCxnSpPr>
            <p:nvPr/>
          </p:nvCxnSpPr>
          <p:spPr>
            <a:xfrm flipH="1" flipV="1">
              <a:off x="1885034" y="2175036"/>
              <a:ext cx="135384" cy="13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cxnSpLocks/>
            </p:cNvCxnSpPr>
            <p:nvPr/>
          </p:nvCxnSpPr>
          <p:spPr>
            <a:xfrm flipH="1" flipV="1">
              <a:off x="581486" y="2277123"/>
              <a:ext cx="102096" cy="102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819530" y="1326772"/>
            <a:ext cx="1180730" cy="239266"/>
            <a:chOff x="581486" y="2148397"/>
            <a:chExt cx="1438924" cy="257452"/>
          </a:xfrm>
        </p:grpSpPr>
        <p:cxnSp>
          <p:nvCxnSpPr>
            <p:cNvPr id="53" name="직선 연결선 52"/>
            <p:cNvCxnSpPr/>
            <p:nvPr/>
          </p:nvCxnSpPr>
          <p:spPr>
            <a:xfrm flipV="1">
              <a:off x="683581" y="2157274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cxnSpLocks/>
            </p:cNvCxnSpPr>
            <p:nvPr/>
          </p:nvCxnSpPr>
          <p:spPr>
            <a:xfrm rot="16200000" flipV="1">
              <a:off x="923278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1162975" y="2148397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cxnSpLocks/>
            </p:cNvCxnSpPr>
            <p:nvPr/>
          </p:nvCxnSpPr>
          <p:spPr>
            <a:xfrm rot="16200000" flipV="1">
              <a:off x="1402672" y="2157275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1642369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cxnSpLocks/>
            </p:cNvCxnSpPr>
            <p:nvPr/>
          </p:nvCxnSpPr>
          <p:spPr>
            <a:xfrm flipH="1" flipV="1">
              <a:off x="1885026" y="2175031"/>
              <a:ext cx="135384" cy="135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cxnSpLocks/>
            </p:cNvCxnSpPr>
            <p:nvPr/>
          </p:nvCxnSpPr>
          <p:spPr>
            <a:xfrm flipH="1" flipV="1">
              <a:off x="581486" y="2277123"/>
              <a:ext cx="102095" cy="102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 rot="16200000">
            <a:off x="3700510" y="4554743"/>
            <a:ext cx="1180730" cy="239266"/>
            <a:chOff x="581486" y="2148397"/>
            <a:chExt cx="1438924" cy="257452"/>
          </a:xfrm>
        </p:grpSpPr>
        <p:cxnSp>
          <p:nvCxnSpPr>
            <p:cNvPr id="61" name="직선 연결선 60"/>
            <p:cNvCxnSpPr/>
            <p:nvPr/>
          </p:nvCxnSpPr>
          <p:spPr>
            <a:xfrm flipV="1">
              <a:off x="683581" y="2157274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cxnSpLocks/>
            </p:cNvCxnSpPr>
            <p:nvPr/>
          </p:nvCxnSpPr>
          <p:spPr>
            <a:xfrm rot="16200000" flipV="1">
              <a:off x="923278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1162975" y="2148397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cxnSpLocks/>
            </p:cNvCxnSpPr>
            <p:nvPr/>
          </p:nvCxnSpPr>
          <p:spPr>
            <a:xfrm rot="16200000" flipV="1">
              <a:off x="1402672" y="2157275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1642369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cxnSpLocks/>
            </p:cNvCxnSpPr>
            <p:nvPr/>
          </p:nvCxnSpPr>
          <p:spPr>
            <a:xfrm flipH="1" flipV="1">
              <a:off x="1885026" y="2175031"/>
              <a:ext cx="135384" cy="135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 flipV="1">
              <a:off x="581486" y="2277123"/>
              <a:ext cx="102095" cy="102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16200000">
            <a:off x="5424479" y="4560375"/>
            <a:ext cx="1180730" cy="239266"/>
            <a:chOff x="581486" y="2148397"/>
            <a:chExt cx="1438924" cy="257452"/>
          </a:xfrm>
        </p:grpSpPr>
        <p:cxnSp>
          <p:nvCxnSpPr>
            <p:cNvPr id="69" name="직선 연결선 68"/>
            <p:cNvCxnSpPr/>
            <p:nvPr/>
          </p:nvCxnSpPr>
          <p:spPr>
            <a:xfrm flipV="1">
              <a:off x="683581" y="2157274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rot="16200000" flipV="1">
              <a:off x="923278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1162975" y="2148397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cxnSpLocks/>
            </p:cNvCxnSpPr>
            <p:nvPr/>
          </p:nvCxnSpPr>
          <p:spPr>
            <a:xfrm rot="16200000" flipV="1">
              <a:off x="1402672" y="2157275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1642369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cxnSpLocks/>
            </p:cNvCxnSpPr>
            <p:nvPr/>
          </p:nvCxnSpPr>
          <p:spPr>
            <a:xfrm flipH="1" flipV="1">
              <a:off x="1885026" y="2175031"/>
              <a:ext cx="135384" cy="135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 flipV="1">
              <a:off x="581486" y="2277123"/>
              <a:ext cx="102095" cy="102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16200000">
            <a:off x="7078398" y="4587508"/>
            <a:ext cx="1180730" cy="239266"/>
            <a:chOff x="581486" y="2148397"/>
            <a:chExt cx="1438924" cy="257452"/>
          </a:xfrm>
        </p:grpSpPr>
        <p:cxnSp>
          <p:nvCxnSpPr>
            <p:cNvPr id="77" name="직선 연결선 76"/>
            <p:cNvCxnSpPr/>
            <p:nvPr/>
          </p:nvCxnSpPr>
          <p:spPr>
            <a:xfrm flipV="1">
              <a:off x="683581" y="2157274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cxnSpLocks/>
            </p:cNvCxnSpPr>
            <p:nvPr/>
          </p:nvCxnSpPr>
          <p:spPr>
            <a:xfrm rot="16200000" flipV="1">
              <a:off x="923278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1162975" y="2148397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cxnSpLocks/>
            </p:cNvCxnSpPr>
            <p:nvPr/>
          </p:nvCxnSpPr>
          <p:spPr>
            <a:xfrm rot="16200000" flipV="1">
              <a:off x="1402672" y="2157275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1642369" y="2166152"/>
              <a:ext cx="239697" cy="23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cxnSpLocks/>
            </p:cNvCxnSpPr>
            <p:nvPr/>
          </p:nvCxnSpPr>
          <p:spPr>
            <a:xfrm flipH="1" flipV="1">
              <a:off x="1885026" y="2175031"/>
              <a:ext cx="135384" cy="135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cxnSpLocks/>
            </p:cNvCxnSpPr>
            <p:nvPr/>
          </p:nvCxnSpPr>
          <p:spPr>
            <a:xfrm flipH="1" flipV="1">
              <a:off x="581486" y="2277123"/>
              <a:ext cx="102095" cy="102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11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765395" y="1451043"/>
            <a:ext cx="5188998" cy="3573718"/>
            <a:chOff x="2765394" y="1451043"/>
            <a:chExt cx="6671567" cy="3946580"/>
          </a:xfrm>
        </p:grpSpPr>
        <p:sp>
          <p:nvSpPr>
            <p:cNvPr id="4" name="직사각형 3"/>
            <p:cNvSpPr/>
            <p:nvPr/>
          </p:nvSpPr>
          <p:spPr>
            <a:xfrm>
              <a:off x="3222594" y="1908699"/>
              <a:ext cx="5752730" cy="34889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65394" y="2951825"/>
              <a:ext cx="914400" cy="14026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518124" y="2929631"/>
              <a:ext cx="914400" cy="14026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641759" y="1207363"/>
              <a:ext cx="914400" cy="14026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178205" y="2385874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178205" y="4767309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851646" y="1864309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423211" y="1864308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930935" y="2474651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930934" y="4767309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6465" y="2245596"/>
              <a:ext cx="35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8684" y="4647005"/>
              <a:ext cx="35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261" y="1451043"/>
              <a:ext cx="35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88565" y="1451043"/>
              <a:ext cx="35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77416" y="2334373"/>
              <a:ext cx="35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72979" y="4647005"/>
              <a:ext cx="35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56000" y="2504968"/>
            <a:ext cx="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5982" y="2297554"/>
            <a:ext cx="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2901" y="3975727"/>
            <a:ext cx="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8466" y="4060089"/>
            <a:ext cx="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7085" y="2302546"/>
            <a:ext cx="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2901" y="2585357"/>
            <a:ext cx="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1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4021583" y="1488134"/>
            <a:ext cx="5149823" cy="3023976"/>
            <a:chOff x="2590727" y="731499"/>
            <a:chExt cx="6589558" cy="3869388"/>
          </a:xfrm>
        </p:grpSpPr>
        <p:cxnSp>
          <p:nvCxnSpPr>
            <p:cNvPr id="55" name="직선 연결선 54"/>
            <p:cNvCxnSpPr>
              <a:cxnSpLocks/>
            </p:cNvCxnSpPr>
            <p:nvPr/>
          </p:nvCxnSpPr>
          <p:spPr>
            <a:xfrm>
              <a:off x="2805343" y="1473693"/>
              <a:ext cx="62587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3746377" y="1225118"/>
              <a:ext cx="1180730" cy="49715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810653" y="1225118"/>
              <a:ext cx="1180730" cy="49715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4334" y="731499"/>
              <a:ext cx="87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R_1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1573" y="747464"/>
              <a:ext cx="87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R_2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3195961" y="1970843"/>
              <a:ext cx="698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6263200" y="1970843"/>
              <a:ext cx="698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3746375" y="1325879"/>
              <a:ext cx="1180732" cy="239265"/>
              <a:chOff x="581486" y="2148400"/>
              <a:chExt cx="1438932" cy="257451"/>
            </a:xfrm>
          </p:grpSpPr>
          <p:cxnSp>
            <p:nvCxnSpPr>
              <p:cNvPr id="63" name="직선 연결선 62"/>
              <p:cNvCxnSpPr/>
              <p:nvPr/>
            </p:nvCxnSpPr>
            <p:spPr>
              <a:xfrm flipV="1">
                <a:off x="683584" y="2157274"/>
                <a:ext cx="239698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cxnSpLocks/>
              </p:cNvCxnSpPr>
              <p:nvPr/>
            </p:nvCxnSpPr>
            <p:spPr>
              <a:xfrm rot="16200000" flipV="1">
                <a:off x="923282" y="2166154"/>
                <a:ext cx="239697" cy="239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V="1">
                <a:off x="1162979" y="2148400"/>
                <a:ext cx="239698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cxnSpLocks/>
              </p:cNvCxnSpPr>
              <p:nvPr/>
            </p:nvCxnSpPr>
            <p:spPr>
              <a:xfrm rot="16200000" flipV="1">
                <a:off x="1402678" y="2157277"/>
                <a:ext cx="239697" cy="239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V="1">
                <a:off x="1642376" y="2166151"/>
                <a:ext cx="239698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cxnSpLocks/>
              </p:cNvCxnSpPr>
              <p:nvPr/>
            </p:nvCxnSpPr>
            <p:spPr>
              <a:xfrm flipH="1" flipV="1">
                <a:off x="1885034" y="2175036"/>
                <a:ext cx="135384" cy="1353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cxnSpLocks/>
              </p:cNvCxnSpPr>
              <p:nvPr/>
            </p:nvCxnSpPr>
            <p:spPr>
              <a:xfrm flipH="1" flipV="1">
                <a:off x="581486" y="2277123"/>
                <a:ext cx="102096" cy="1020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6819530" y="1326772"/>
              <a:ext cx="1180730" cy="239266"/>
              <a:chOff x="581486" y="2148397"/>
              <a:chExt cx="1438924" cy="25745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flipV="1">
                <a:off x="683581" y="2157274"/>
                <a:ext cx="239697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cxnSpLocks/>
              </p:cNvCxnSpPr>
              <p:nvPr/>
            </p:nvCxnSpPr>
            <p:spPr>
              <a:xfrm rot="16200000" flipV="1">
                <a:off x="923278" y="2166152"/>
                <a:ext cx="239697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1162975" y="2148397"/>
                <a:ext cx="239697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</p:cNvCxnSpPr>
              <p:nvPr/>
            </p:nvCxnSpPr>
            <p:spPr>
              <a:xfrm rot="16200000" flipV="1">
                <a:off x="1402672" y="2157275"/>
                <a:ext cx="239697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1642369" y="2166152"/>
                <a:ext cx="239697" cy="239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</p:cNvCxnSpPr>
              <p:nvPr/>
            </p:nvCxnSpPr>
            <p:spPr>
              <a:xfrm flipH="1" flipV="1">
                <a:off x="1885026" y="2175031"/>
                <a:ext cx="135384" cy="1353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 flipH="1" flipV="1">
                <a:off x="581486" y="2277123"/>
                <a:ext cx="102095" cy="1020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직선 연결선 77"/>
            <p:cNvCxnSpPr>
              <a:cxnSpLocks/>
            </p:cNvCxnSpPr>
            <p:nvPr/>
          </p:nvCxnSpPr>
          <p:spPr>
            <a:xfrm>
              <a:off x="2805343" y="4493580"/>
              <a:ext cx="62587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cxnSpLocks/>
            </p:cNvCxnSpPr>
            <p:nvPr/>
          </p:nvCxnSpPr>
          <p:spPr>
            <a:xfrm flipV="1">
              <a:off x="9064101" y="1473694"/>
              <a:ext cx="0" cy="3019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2590727" y="1347559"/>
              <a:ext cx="214615" cy="2146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2590727" y="4386272"/>
              <a:ext cx="214615" cy="2146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965670" y="1325777"/>
              <a:ext cx="214615" cy="2146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94334" y="1786177"/>
              <a:ext cx="87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2Ω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61573" y="1786177"/>
              <a:ext cx="87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3Ω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16900" y="2219417"/>
              <a:ext cx="1995126" cy="47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R_reg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5 Ω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1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57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5</cp:revision>
  <dcterms:created xsi:type="dcterms:W3CDTF">2017-03-16T03:14:48Z</dcterms:created>
  <dcterms:modified xsi:type="dcterms:W3CDTF">2017-03-20T05:22:52Z</dcterms:modified>
</cp:coreProperties>
</file>