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8" r:id="rId3"/>
    <p:sldId id="281" r:id="rId4"/>
    <p:sldId id="328" r:id="rId5"/>
    <p:sldId id="306" r:id="rId6"/>
    <p:sldId id="282" r:id="rId7"/>
    <p:sldId id="331" r:id="rId8"/>
    <p:sldId id="284" r:id="rId9"/>
    <p:sldId id="285" r:id="rId10"/>
    <p:sldId id="286" r:id="rId11"/>
    <p:sldId id="308" r:id="rId12"/>
    <p:sldId id="333" r:id="rId13"/>
    <p:sldId id="332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00"/>
    <a:srgbClr val="FA7D00"/>
    <a:srgbClr val="009900"/>
    <a:srgbClr val="668A00"/>
    <a:srgbClr val="987206"/>
    <a:srgbClr val="009999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7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06. friend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멤버변수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 변수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571612"/>
            <a:ext cx="4786346" cy="286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00034" y="1428736"/>
            <a:ext cx="4929222" cy="314327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8662" y="2143116"/>
            <a:ext cx="1928826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4724" y="4045438"/>
            <a:ext cx="2286016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467256"/>
            <a:ext cx="1571636" cy="153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3714752"/>
            <a:ext cx="2428892" cy="15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5786446" y="1428736"/>
            <a:ext cx="1714512" cy="1643074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톱니 모양의 오른쪽 화살표 16"/>
          <p:cNvSpPr/>
          <p:nvPr/>
        </p:nvSpPr>
        <p:spPr>
          <a:xfrm rot="5400000">
            <a:off x="6429388" y="3143248"/>
            <a:ext cx="357190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4929198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변수는 객체 별로 존재하는 변수가 아닌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프로그램 전체 영역에서 하나만 존재하는 변수이다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프로그램 실행과 동시에 초기화되어 메모리 공간에 할당된다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멤버변수의 접근방법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5" y="1643051"/>
            <a:ext cx="243840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1643050"/>
            <a:ext cx="4381509" cy="20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071538" y="3111362"/>
            <a:ext cx="1234340" cy="3176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61736" y="2598248"/>
            <a:ext cx="1571636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1736" y="2995194"/>
            <a:ext cx="1214446" cy="24599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14480" y="278605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접근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case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4876" y="221455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접근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case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9124" y="321468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접근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case 3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286256"/>
            <a:ext cx="2143140" cy="95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500034" y="521495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8926" y="3643314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변수를 외부에서 접근 가능하게 하려면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해당 변수가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public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으로 선언되어야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1" y="1746170"/>
            <a:ext cx="4643469" cy="95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모서리가 둥근 직사각형 21"/>
          <p:cNvSpPr/>
          <p:nvPr/>
        </p:nvSpPr>
        <p:spPr>
          <a:xfrm>
            <a:off x="571472" y="1643050"/>
            <a:ext cx="5143536" cy="1143008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2910" y="1214422"/>
            <a:ext cx="278608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멤버변수의 특징과 일치한다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000372"/>
            <a:ext cx="3300055" cy="327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모서리가 둥근 직사각형 26"/>
          <p:cNvSpPr/>
          <p:nvPr/>
        </p:nvSpPr>
        <p:spPr>
          <a:xfrm>
            <a:off x="571472" y="2928934"/>
            <a:ext cx="3286148" cy="3357586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57620" y="5072074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함수는 객체 내에 존재하는 함수가 아니기 때문에 멤버변수나 멤버함수에 접근이 불가능하다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변수에만 접근 가능하고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static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함수만 호출 가능하다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 static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멤버와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mutable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61"/>
            <a:ext cx="4500594" cy="313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143504" y="1350520"/>
            <a:ext cx="37147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 static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멤버변수는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클래스가 정의될 때 지정된 값이 유지되는 상수이기 때문에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위 예제에서 보이는 바와 같이 초기화가 가능하도록 문법으로 정의하고 있다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3429000"/>
            <a:ext cx="2286016" cy="281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214546" y="5489811"/>
            <a:ext cx="3714776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mutable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선언된 멤버변수는 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 내에서 값의 변경이 가능하다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85786" y="1785926"/>
            <a:ext cx="3000396" cy="92869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15074" y="4214818"/>
            <a:ext cx="1428760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29388" y="5611896"/>
            <a:ext cx="114300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06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06-1. const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관련해서 아직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못다한 이야기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와 관련해서 아직 못다한 이야기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251461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151322"/>
            <a:ext cx="2143140" cy="149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3428992" y="3500438"/>
            <a:ext cx="1857388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86380" y="3357562"/>
            <a:ext cx="2500330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 객체의 데이터 변경을 허용하지 않겠다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1670" y="4714884"/>
            <a:ext cx="357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선언된 객체를 대상으로는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선언되지 않는 멤버함수의 호출이 불가능하다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와 함수 오버로딩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3959931" cy="42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922328"/>
            <a:ext cx="2571768" cy="269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14348" y="3714752"/>
            <a:ext cx="3429024" cy="1714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5786" y="5429264"/>
            <a:ext cx="25003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함수의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선언 유무는 함수 오버로딩의 조건이 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245" y="2030049"/>
            <a:ext cx="1647821" cy="82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000760" y="250030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0562" y="1357298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객체 또는 참조자를 대상으로 멤버함수 호출 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선언된 멤버함수가 호출된다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클래스와 함수에 대한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friend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선언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friend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857364"/>
            <a:ext cx="2571768" cy="224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71472" y="1785926"/>
            <a:ext cx="3000396" cy="2357454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65" y="1863055"/>
            <a:ext cx="3205169" cy="263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214810" y="1785926"/>
            <a:ext cx="4000528" cy="278608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0100" y="2564904"/>
            <a:ext cx="1643074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636" y="3857628"/>
            <a:ext cx="1643074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71604" y="2285992"/>
            <a:ext cx="250033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Girl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클래스에 대한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friend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선언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98" y="4211429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Girl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Boy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의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friend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로 선언되었으므로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멤버에 직접접근 가능 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4139991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friend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선언은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멤버의 접근을 허용하는 선언이다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929198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friend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선언은 정보은닉에 반하는 선언이기 때문에 매우 제한적으로 선언되어야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friend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1214422"/>
            <a:ext cx="5572164" cy="280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57224" y="3071810"/>
            <a:ext cx="5143536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628" y="3500438"/>
            <a:ext cx="285752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이렇듯 클래스의 특정 멤버함수를 대상으로도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friend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선언이 가능하다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3108" y="364331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전역함수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대상의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friend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선언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223230"/>
            <a:ext cx="4357718" cy="199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5128580"/>
            <a:ext cx="3362316" cy="108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643042" y="4786322"/>
            <a:ext cx="221457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43042" y="5715016"/>
            <a:ext cx="221457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43636" y="5500702"/>
            <a:ext cx="571504" cy="57150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00430" y="44884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 접근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0430" y="54171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 접근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58457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 접근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06-3. C++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에서의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static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언어에서 이야기한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static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571613"/>
            <a:ext cx="5500725" cy="120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571472" y="1500174"/>
            <a:ext cx="5643602" cy="1357322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071810"/>
            <a:ext cx="3357586" cy="249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3992" y="3738546"/>
            <a:ext cx="1812454" cy="181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3857620" y="335756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2222</TotalTime>
  <Words>383</Words>
  <Application>Microsoft Office PowerPoint</Application>
  <PresentationFormat>화면 슬라이드 쇼(4:3)</PresentationFormat>
  <Paragraphs>79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원본</vt:lpstr>
      <vt:lpstr>윤성우 저 열혈강의 C++ 프로그래밍 개정판</vt:lpstr>
      <vt:lpstr>Chapter 06-1. const와 관련해서 아직  못다한 이야기</vt:lpstr>
      <vt:lpstr>const와 관련해서 아직 못다한 이야기</vt:lpstr>
      <vt:lpstr>const와 함수 오버로딩</vt:lpstr>
      <vt:lpstr>Chapter 06-2. 클래스와 함수에 대한 friend 선언</vt:lpstr>
      <vt:lpstr>클래스의 friend 선언</vt:lpstr>
      <vt:lpstr>함수의 friend 선언</vt:lpstr>
      <vt:lpstr>Chapter 06-3. C++에서의 static</vt:lpstr>
      <vt:lpstr>C언어에서 이야기한 static</vt:lpstr>
      <vt:lpstr>static 멤버변수(클래스 변수)</vt:lpstr>
      <vt:lpstr>static 멤버변수의 접근방법</vt:lpstr>
      <vt:lpstr>static 멤버함수</vt:lpstr>
      <vt:lpstr>const static 멤버와 mutable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iksu kim</cp:lastModifiedBy>
  <cp:revision>661</cp:revision>
  <dcterms:created xsi:type="dcterms:W3CDTF">2009-11-30T05:34:12Z</dcterms:created>
  <dcterms:modified xsi:type="dcterms:W3CDTF">2016-03-27T06:12:24Z</dcterms:modified>
</cp:coreProperties>
</file>