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8" r:id="rId3"/>
    <p:sldId id="281" r:id="rId4"/>
    <p:sldId id="328" r:id="rId5"/>
    <p:sldId id="334" r:id="rId6"/>
    <p:sldId id="349" r:id="rId7"/>
    <p:sldId id="353" r:id="rId8"/>
    <p:sldId id="354" r:id="rId9"/>
    <p:sldId id="355" r:id="rId10"/>
    <p:sldId id="356" r:id="rId11"/>
    <p:sldId id="2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87206"/>
    <a:srgbClr val="FA7D00"/>
    <a:srgbClr val="668A00"/>
    <a:srgbClr val="CC99FF"/>
    <a:srgbClr val="009900"/>
    <a:srgbClr val="003300"/>
    <a:srgbClr val="009999"/>
    <a:srgbClr val="00CC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9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2017-03-22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10.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연산자 오버로딩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&lt;&lt;, &gt;&gt;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연산자의 오버로딩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38862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429000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467592"/>
            <a:ext cx="942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228184" y="407707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5229200"/>
            <a:ext cx="5725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Point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클래스를 대상으로 하는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&lt;&lt;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연산자의 오버로딩 사례를 보인다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10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10-1.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연산자 오버로딩의 이해와 유형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operator+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라는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이름의 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50387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196752"/>
            <a:ext cx="2657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5312256"/>
            <a:ext cx="127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675472" y="559266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6056" y="3212976"/>
            <a:ext cx="4536504" cy="10801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3284984"/>
            <a:ext cx="21240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5" y="4437113"/>
            <a:ext cx="3456384" cy="174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475656" y="6309320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 오버로딩에서 이야기하는 함수호출의 규칙을 이해하는 것이 중요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연산자를 오버로딩 하는 두 가지 방법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590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268760"/>
            <a:ext cx="4714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4688" y="4855036"/>
            <a:ext cx="22669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305392" y="556637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2560" y="4899640"/>
            <a:ext cx="1095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827584" y="2996952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오버로딩 형태에 따라서 스스로 변환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648175"/>
            <a:ext cx="2066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39552" y="5301208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이렇듯 피연산자에 따라서 진행이 되는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+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연산의 형태가 달라지므로 연산자 오버로딩이라 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1560" y="4581128"/>
            <a:ext cx="2520280" cy="72008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오버로딩이 불가능한 연산자의 종류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34671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25144"/>
            <a:ext cx="3590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539552" y="1628800"/>
            <a:ext cx="3960440" cy="266429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581128"/>
            <a:ext cx="3960440" cy="129614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2000" y="3933056"/>
            <a:ext cx="28083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오버로딩 불가능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99992" y="5543655"/>
            <a:ext cx="28083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멤버함수의 형태로만 오버로딩 가능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연산자를 오버로딩 하는데 있어서의 주의사항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484784"/>
            <a:ext cx="5616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√ 본래의 의도를 벗어난 형태의 연산자 오버로딩은 좋지 않다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 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√ 연산자의 우선순위와 결합성은 바뀌지 않는다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 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√ 매개변수의 디폴트 값 설정이 불가능하다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 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√ 연산자의 순수 기능까지 빼앗을 수는 없다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17032"/>
            <a:ext cx="3362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283968" y="4319519"/>
            <a:ext cx="28083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정의 불가능한 형태의 함수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560" y="3645024"/>
            <a:ext cx="3672408" cy="108012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7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10-4. cout, cin </a:t>
            </a:r>
            <a:r>
              <a:rPr lang="ko-KR" altLang="en-US" sz="27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그리고 </a:t>
            </a:r>
            <a:r>
              <a:rPr lang="en-US" altLang="ko-KR" sz="27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endl</a:t>
            </a:r>
            <a:r>
              <a:rPr lang="ko-KR" altLang="en-US" sz="27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정체</a:t>
            </a:r>
            <a:endParaRPr lang="ko-KR" altLang="en-US" sz="27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cout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endl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이해하기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3080339" cy="48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491880" y="1340768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이름공간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mystd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안에 선언되었다고 가정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예제에서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cout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과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endl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을 흉내내었으니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예제의 분석을 통해서 이 둘의 실체를 이해할 수 있다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717032"/>
            <a:ext cx="21907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683616"/>
            <a:ext cx="27336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602952"/>
            <a:ext cx="185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3717032"/>
            <a:ext cx="1228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796136" y="328498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cout&lt;&lt;123&lt;&lt;endl&lt;&lt;3.14&lt;&lt;endl;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3478847" cy="540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899592" y="2132856"/>
            <a:ext cx="1008112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2894464"/>
            <a:ext cx="1008112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4832" y="3743320"/>
            <a:ext cx="1008112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4498072"/>
            <a:ext cx="1008112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9592" y="5115664"/>
            <a:ext cx="1224136" cy="2575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9288" y="6237312"/>
            <a:ext cx="1080120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1268760"/>
            <a:ext cx="4861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*this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를 반환함으로써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연이은 오버로딩 함수의 호출이 가능해진다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   cout&lt;&lt;123&lt;&lt;endl&lt;&lt;3.14&lt;&lt;endl;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2950</TotalTime>
  <Words>274</Words>
  <Application>Microsoft Office PowerPoint</Application>
  <PresentationFormat>화면 슬라이드 쇼(4:3)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윤성우 저 열혈강의 C++ 프로그래밍 개정판</vt:lpstr>
      <vt:lpstr>Chapter 10-1. 연산자 오버로딩의 이해와 유형</vt:lpstr>
      <vt:lpstr>operator+ 라는 이름의 함수</vt:lpstr>
      <vt:lpstr>연산자를 오버로딩 하는 두 가지 방법</vt:lpstr>
      <vt:lpstr>오버로딩이 불가능한 연산자의 종류</vt:lpstr>
      <vt:lpstr>연산자를 오버로딩 하는데 있어서의 주의사항</vt:lpstr>
      <vt:lpstr>Chapter 10-4. cout, cin 그리고 endl의 정체</vt:lpstr>
      <vt:lpstr>cout과 endl 이해하기</vt:lpstr>
      <vt:lpstr>cout&lt;&lt;123&lt;&lt;endl&lt;&lt;3.14&lt;&lt;endl;</vt:lpstr>
      <vt:lpstr>&lt;&lt;, &gt;&gt; 연산자의 오버로딩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iksu kim</cp:lastModifiedBy>
  <cp:revision>913</cp:revision>
  <dcterms:created xsi:type="dcterms:W3CDTF">2009-11-30T05:34:12Z</dcterms:created>
  <dcterms:modified xsi:type="dcterms:W3CDTF">2017-03-22T12:06:54Z</dcterms:modified>
</cp:coreProperties>
</file>