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7" r:id="rId2"/>
    <p:sldId id="259" r:id="rId3"/>
    <p:sldId id="258" r:id="rId4"/>
    <p:sldId id="260" r:id="rId5"/>
    <p:sldId id="256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67" r:id="rId14"/>
    <p:sldId id="275" r:id="rId15"/>
    <p:sldId id="276" r:id="rId16"/>
    <p:sldId id="277" r:id="rId17"/>
    <p:sldId id="278" r:id="rId18"/>
    <p:sldId id="279" r:id="rId19"/>
    <p:sldId id="268" r:id="rId20"/>
    <p:sldId id="269" r:id="rId21"/>
    <p:sldId id="270" r:id="rId22"/>
    <p:sldId id="271" r:id="rId23"/>
    <p:sldId id="272" r:id="rId24"/>
    <p:sldId id="280" r:id="rId25"/>
    <p:sldId id="281" r:id="rId26"/>
    <p:sldId id="282" r:id="rId27"/>
    <p:sldId id="283" r:id="rId28"/>
    <p:sldId id="287" r:id="rId29"/>
    <p:sldId id="284" r:id="rId30"/>
    <p:sldId id="285" r:id="rId31"/>
    <p:sldId id="288" r:id="rId32"/>
  </p:sldIdLst>
  <p:sldSz cx="12192000" cy="6858000"/>
  <p:notesSz cx="6858000" cy="9144000"/>
  <p:embeddedFontLst>
    <p:embeddedFont>
      <p:font typeface="Yu Gothic Medium" panose="020B0500000000000000" pitchFamily="34" charset="-128"/>
      <p:regular r:id="rId34"/>
    </p:embeddedFont>
    <p:embeddedFont>
      <p:font typeface="1훈새마을운동 R" panose="02020603020101020101" pitchFamily="18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D2Coding" panose="020B0609020101020101" pitchFamily="49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5" autoAdjust="0"/>
  </p:normalViewPr>
  <p:slideViewPr>
    <p:cSldViewPr snapToGrid="0">
      <p:cViewPr>
        <p:scale>
          <a:sx n="66" d="100"/>
          <a:sy n="66" d="100"/>
        </p:scale>
        <p:origin x="768" y="403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A7C26-6BFF-4C09-818D-A96ABE865866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B7EA5-F812-45A6-9FAF-AEEC26C6A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116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B7EA5-F812-45A6-9FAF-AEEC26C6AC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422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B7EA5-F812-45A6-9FAF-AEEC26C6ACA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31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B7EA5-F812-45A6-9FAF-AEEC26C6ACA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481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B7EA5-F812-45A6-9FAF-AEEC26C6ACA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46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B7EA5-F812-45A6-9FAF-AEEC26C6AC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44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B7EA5-F812-45A6-9FAF-AEEC26C6ACA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3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B7EA5-F812-45A6-9FAF-AEEC26C6ACA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7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B7EA5-F812-45A6-9FAF-AEEC26C6ACA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05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B7EA5-F812-45A6-9FAF-AEEC26C6ACA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75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B7EA5-F812-45A6-9FAF-AEEC26C6AC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72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B7EA5-F812-45A6-9FAF-AEEC26C6AC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5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B7EA5-F812-45A6-9FAF-AEEC26C6AC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4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B7EA5-F812-45A6-9FAF-AEEC26C6AC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192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B7EA5-F812-45A6-9FAF-AEEC26C6AC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83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B7EA5-F812-45A6-9FAF-AEEC26C6AC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24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B7EA5-F812-45A6-9FAF-AEEC26C6AC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94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B7EA5-F812-45A6-9FAF-AEEC26C6ACA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43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7FC-A1C4-4187-AADD-9DF4B8CBAAE5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F73-21F3-48C2-B8CA-3180EC13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17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7FC-A1C4-4187-AADD-9DF4B8CBAAE5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F73-21F3-48C2-B8CA-3180EC13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9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7FC-A1C4-4187-AADD-9DF4B8CBAAE5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F73-21F3-48C2-B8CA-3180EC13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06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7FC-A1C4-4187-AADD-9DF4B8CBAAE5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F73-21F3-48C2-B8CA-3180EC13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03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7FC-A1C4-4187-AADD-9DF4B8CBAAE5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F73-21F3-48C2-B8CA-3180EC13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15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7FC-A1C4-4187-AADD-9DF4B8CBAAE5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F73-21F3-48C2-B8CA-3180EC13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7FC-A1C4-4187-AADD-9DF4B8CBAAE5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F73-21F3-48C2-B8CA-3180EC13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4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7FC-A1C4-4187-AADD-9DF4B8CBAAE5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F73-21F3-48C2-B8CA-3180EC13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3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7FC-A1C4-4187-AADD-9DF4B8CBAAE5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F73-21F3-48C2-B8CA-3180EC13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1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7FC-A1C4-4187-AADD-9DF4B8CBAAE5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F73-21F3-48C2-B8CA-3180EC13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10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7FC-A1C4-4187-AADD-9DF4B8CBAAE5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8F73-21F3-48C2-B8CA-3180EC13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2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17FC-A1C4-4187-AADD-9DF4B8CBAAE5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38F73-21F3-48C2-B8CA-3180EC13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13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3" y="594804"/>
            <a:ext cx="3648075" cy="3648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2081" y="4793942"/>
            <a:ext cx="6107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GIT make a HIT</a:t>
            </a:r>
            <a:endParaRPr lang="ko-KR" altLang="en-US" sz="6000" b="1" dirty="0">
              <a:latin typeface="Yu Gothic Medium" panose="020B0500000000000000" pitchFamily="34" charset="-128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84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57" y="1440711"/>
            <a:ext cx="7773485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5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3" y="2380574"/>
            <a:ext cx="9144000" cy="2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97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92935" y="2199190"/>
            <a:ext cx="5463251" cy="2957332"/>
            <a:chOff x="3292935" y="2199190"/>
            <a:chExt cx="5463251" cy="2957332"/>
          </a:xfrm>
        </p:grpSpPr>
        <p:sp>
          <p:nvSpPr>
            <p:cNvPr id="2" name="사각형: 둥근 모서리 1"/>
            <p:cNvSpPr/>
            <p:nvPr/>
          </p:nvSpPr>
          <p:spPr>
            <a:xfrm>
              <a:off x="3292935" y="2199190"/>
              <a:ext cx="5463251" cy="295733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/>
            <p:cNvSpPr/>
            <p:nvPr/>
          </p:nvSpPr>
          <p:spPr>
            <a:xfrm>
              <a:off x="3292935" y="2199191"/>
              <a:ext cx="5463251" cy="5671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42728" y="2251938"/>
              <a:ext cx="39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X</a:t>
              </a:r>
              <a:endParaRPr lang="ko-KR" altLang="en-US" sz="2400" b="1" dirty="0">
                <a:latin typeface="Yu Gothic Medium" panose="020B0500000000000000" pitchFamily="34" charset="-12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03209" y="2251938"/>
              <a:ext cx="2938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Git</a:t>
              </a:r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Bash</a:t>
              </a:r>
              <a:endPara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3210" y="2913623"/>
              <a:ext cx="4801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stungun4@user MINGW64</a:t>
              </a:r>
              <a:endPara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03209" y="3395267"/>
            <a:ext cx="480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$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2145" y="795606"/>
            <a:ext cx="4764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Let’s start GIT</a:t>
            </a:r>
            <a:endParaRPr lang="ko-KR" altLang="en-US" sz="4400" b="1" dirty="0">
              <a:latin typeface="Yu Gothic Medium" panose="020B0500000000000000" pitchFamily="34" charset="-128"/>
              <a:ea typeface="1훈새마을운동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3209" y="3815814"/>
            <a:ext cx="480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$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add 1.txt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3209" y="4290031"/>
            <a:ext cx="480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$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commit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20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89" y="0"/>
            <a:ext cx="8351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29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04" y="0"/>
            <a:ext cx="9500792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143737" y="1851949"/>
            <a:ext cx="578734" cy="324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4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66" y="1961945"/>
            <a:ext cx="9793067" cy="293410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98248" y="4247908"/>
            <a:ext cx="1388962" cy="555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2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19" y="737812"/>
            <a:ext cx="9573961" cy="538237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52213" y="2882096"/>
            <a:ext cx="1088020" cy="393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3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61" y="2181051"/>
            <a:ext cx="9688277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4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83" y="2335192"/>
            <a:ext cx="8732959" cy="218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15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10"/>
            <a:ext cx="12192000" cy="689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45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2" y="590439"/>
            <a:ext cx="3648075" cy="3648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7559" y="3044279"/>
            <a:ext cx="7679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GIT : Version Control System</a:t>
            </a:r>
            <a:endParaRPr lang="ko-KR" altLang="en-US" sz="4400" b="1" dirty="0">
              <a:latin typeface="Yu Gothic Medium" panose="020B0500000000000000" pitchFamily="34" charset="-128"/>
              <a:ea typeface="1훈새마을운동 R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2081" y="4793942"/>
            <a:ext cx="6107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GIT make a HIT</a:t>
            </a:r>
            <a:endParaRPr lang="ko-KR" altLang="en-US" sz="6000" b="1" dirty="0">
              <a:latin typeface="Yu Gothic Medium" panose="020B0500000000000000" pitchFamily="34" charset="-128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5574" y="3044279"/>
            <a:ext cx="4764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Version Control?</a:t>
            </a:r>
            <a:endParaRPr lang="ko-KR" altLang="en-US" sz="4400" b="1" dirty="0">
              <a:latin typeface="Yu Gothic Medium" panose="020B0500000000000000" pitchFamily="34" charset="-128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39160" y="2951544"/>
            <a:ext cx="4525701" cy="862176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7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30104 0.147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52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0.12721 -0.3284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67" y="-1643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/>
      <p:bldP spid="7" grpId="0"/>
      <p:bldP spid="7" grpId="1"/>
      <p:bldP spid="2" grpId="0" animBg="1"/>
      <p:bldP spid="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09"/>
            <a:ext cx="12192001" cy="68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9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10"/>
            <a:ext cx="12192000" cy="689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1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10"/>
            <a:ext cx="12192000" cy="689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43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10"/>
            <a:ext cx="12192000" cy="68952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847635" y="2338087"/>
            <a:ext cx="729205" cy="150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2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9" y="604443"/>
            <a:ext cx="10717121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10"/>
            <a:ext cx="12192000" cy="689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9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18"/>
            <a:ext cx="12192000" cy="565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61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" y="0"/>
            <a:ext cx="12159095" cy="68766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354765" y="706056"/>
            <a:ext cx="752354" cy="393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32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92935" y="2199190"/>
            <a:ext cx="5463251" cy="2957332"/>
            <a:chOff x="3292935" y="2199190"/>
            <a:chExt cx="5463251" cy="2957332"/>
          </a:xfrm>
        </p:grpSpPr>
        <p:sp>
          <p:nvSpPr>
            <p:cNvPr id="2" name="사각형: 둥근 모서리 1"/>
            <p:cNvSpPr/>
            <p:nvPr/>
          </p:nvSpPr>
          <p:spPr>
            <a:xfrm>
              <a:off x="3292935" y="2199190"/>
              <a:ext cx="5463251" cy="295733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/>
            <p:cNvSpPr/>
            <p:nvPr/>
          </p:nvSpPr>
          <p:spPr>
            <a:xfrm>
              <a:off x="3292935" y="2199191"/>
              <a:ext cx="5463251" cy="5671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42728" y="2251938"/>
              <a:ext cx="39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X</a:t>
              </a:r>
              <a:endParaRPr lang="ko-KR" altLang="en-US" sz="2400" b="1" dirty="0">
                <a:latin typeface="Yu Gothic Medium" panose="020B0500000000000000" pitchFamily="34" charset="-12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03209" y="2251938"/>
              <a:ext cx="2938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Git</a:t>
              </a:r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Bash</a:t>
              </a:r>
              <a:endPara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3210" y="2913623"/>
              <a:ext cx="4801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stungun4@user MINGW64</a:t>
              </a:r>
              <a:endPara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03209" y="3395267"/>
            <a:ext cx="4801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$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clone stungun4@github.com/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github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-tutorial-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desktop.git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5372" y="800833"/>
            <a:ext cx="6358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Clone Local Repository</a:t>
            </a:r>
            <a:endParaRPr lang="ko-KR" altLang="en-US" sz="4400" b="1" dirty="0">
              <a:latin typeface="Yu Gothic Medium" panose="020B0500000000000000" pitchFamily="34" charset="-128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843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10"/>
            <a:ext cx="12192000" cy="689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92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713583" y="795606"/>
            <a:ext cx="4764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Version Control?</a:t>
            </a:r>
            <a:endParaRPr lang="ko-KR" altLang="en-US" sz="4400" b="1" dirty="0">
              <a:latin typeface="Yu Gothic Medium" panose="020B0500000000000000" pitchFamily="34" charset="-128"/>
              <a:ea typeface="1훈새마을운동 R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262157" y="2564028"/>
            <a:ext cx="1524812" cy="1729944"/>
            <a:chOff x="9394722" y="267429"/>
            <a:chExt cx="1524812" cy="1729944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4722" y="267429"/>
              <a:ext cx="1524812" cy="1729944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9738804" y="878889"/>
              <a:ext cx="834501" cy="74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24654" y="4602589"/>
            <a:ext cx="314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Yu Gothic Medium" panose="020B0500000000000000" pitchFamily="34" charset="-128"/>
                <a:ea typeface="1훈새마을운동 R" panose="02020603020101020101" pitchFamily="18" charset="-127"/>
              </a:rPr>
              <a:t>최종보고서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24653" y="4602588"/>
            <a:ext cx="314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Yu Gothic Medium" panose="020B0500000000000000" pitchFamily="34" charset="-128"/>
                <a:ea typeface="1훈새마을운동 R" panose="02020603020101020101" pitchFamily="18" charset="-127"/>
              </a:rPr>
              <a:t>최종보고서</a:t>
            </a:r>
            <a:r>
              <a:rPr lang="en-US" altLang="ko-KR" sz="3600" b="1" dirty="0">
                <a:latin typeface="Yu Gothic Medium" panose="020B0500000000000000" pitchFamily="34" charset="-128"/>
                <a:ea typeface="1훈새마을운동 R" panose="02020603020101020101" pitchFamily="18" charset="-127"/>
              </a:rPr>
              <a:t>_</a:t>
            </a:r>
            <a:r>
              <a:rPr lang="ko-KR" altLang="en-US" sz="3600" b="1" dirty="0">
                <a:latin typeface="Yu Gothic Medium" panose="020B0500000000000000" pitchFamily="34" charset="-128"/>
                <a:ea typeface="1훈새마을운동 R" panose="02020603020101020101" pitchFamily="18" charset="-127"/>
              </a:rPr>
              <a:t>완성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77631" y="4602587"/>
            <a:ext cx="503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Yu Gothic Medium" panose="020B0500000000000000" pitchFamily="34" charset="-128"/>
                <a:ea typeface="1훈새마을운동 R" panose="02020603020101020101" pitchFamily="18" charset="-127"/>
              </a:rPr>
              <a:t>최종보고서</a:t>
            </a:r>
            <a:r>
              <a:rPr lang="en-US" altLang="ko-KR" sz="3600" b="1" dirty="0">
                <a:latin typeface="Yu Gothic Medium" panose="020B0500000000000000" pitchFamily="34" charset="-128"/>
                <a:ea typeface="1훈새마을운동 R" panose="02020603020101020101" pitchFamily="18" charset="-127"/>
              </a:rPr>
              <a:t>_</a:t>
            </a:r>
            <a:r>
              <a:rPr lang="ko-KR" altLang="en-US" sz="3600" b="1" dirty="0">
                <a:latin typeface="Yu Gothic Medium" panose="020B0500000000000000" pitchFamily="34" charset="-128"/>
                <a:ea typeface="1훈새마을운동 R" panose="02020603020101020101" pitchFamily="18" charset="-127"/>
              </a:rPr>
              <a:t>완성</a:t>
            </a:r>
            <a:r>
              <a:rPr lang="en-US" altLang="ko-KR" sz="3600" b="1" dirty="0">
                <a:latin typeface="Yu Gothic Medium" panose="020B0500000000000000" pitchFamily="34" charset="-128"/>
                <a:ea typeface="1훈새마을운동 R" panose="02020603020101020101" pitchFamily="18" charset="-127"/>
              </a:rPr>
              <a:t>_</a:t>
            </a:r>
            <a:r>
              <a:rPr lang="ko-KR" altLang="en-US" sz="3600" b="1" dirty="0">
                <a:latin typeface="Yu Gothic Medium" panose="020B0500000000000000" pitchFamily="34" charset="-128"/>
                <a:ea typeface="1훈새마을운동 R" panose="02020603020101020101" pitchFamily="18" charset="-127"/>
              </a:rPr>
              <a:t>마지막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25729" y="4602586"/>
            <a:ext cx="574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Yu Gothic Medium" panose="020B0500000000000000" pitchFamily="34" charset="-128"/>
                <a:ea typeface="1훈새마을운동 R" panose="02020603020101020101" pitchFamily="18" charset="-127"/>
              </a:rPr>
              <a:t>최종보고서</a:t>
            </a:r>
            <a:r>
              <a:rPr lang="en-US" altLang="ko-KR" sz="3600" b="1" dirty="0">
                <a:latin typeface="Yu Gothic Medium" panose="020B0500000000000000" pitchFamily="34" charset="-128"/>
                <a:ea typeface="1훈새마을운동 R" panose="02020603020101020101" pitchFamily="18" charset="-127"/>
              </a:rPr>
              <a:t>_</a:t>
            </a:r>
            <a:r>
              <a:rPr lang="ko-KR" altLang="en-US" sz="3600" b="1" dirty="0">
                <a:latin typeface="Yu Gothic Medium" panose="020B0500000000000000" pitchFamily="34" charset="-128"/>
                <a:ea typeface="1훈새마을운동 R" panose="02020603020101020101" pitchFamily="18" charset="-127"/>
              </a:rPr>
              <a:t>완성</a:t>
            </a:r>
            <a:r>
              <a:rPr lang="en-US" altLang="ko-KR" sz="3600" b="1" dirty="0">
                <a:latin typeface="Yu Gothic Medium" panose="020B0500000000000000" pitchFamily="34" charset="-128"/>
                <a:ea typeface="1훈새마을운동 R" panose="02020603020101020101" pitchFamily="18" charset="-127"/>
              </a:rPr>
              <a:t>_</a:t>
            </a:r>
            <a:r>
              <a:rPr lang="ko-KR" altLang="en-US" sz="3600" b="1" dirty="0">
                <a:latin typeface="Yu Gothic Medium" panose="020B0500000000000000" pitchFamily="34" charset="-128"/>
                <a:ea typeface="1훈새마을운동 R" panose="02020603020101020101" pitchFamily="18" charset="-127"/>
              </a:rPr>
              <a:t>마지막</a:t>
            </a:r>
            <a:r>
              <a:rPr lang="en-US" altLang="ko-KR" sz="3600" b="1" dirty="0">
                <a:latin typeface="Yu Gothic Medium" panose="020B0500000000000000" pitchFamily="34" charset="-128"/>
                <a:ea typeface="1훈새마을운동 R" panose="02020603020101020101" pitchFamily="18" charset="-127"/>
              </a:rPr>
              <a:t>_final</a:t>
            </a:r>
            <a:endParaRPr lang="ko-KR" altLang="en-US" sz="3600" b="1" dirty="0">
              <a:latin typeface="Yu Gothic Medium" panose="020B0500000000000000" pitchFamily="34" charset="-128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95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9" grpId="1"/>
      <p:bldP spid="20" grpId="0"/>
      <p:bldP spid="20" grpId="1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" y="1"/>
            <a:ext cx="12159094" cy="687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8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92935" y="2442258"/>
            <a:ext cx="5463251" cy="2957332"/>
            <a:chOff x="3292935" y="2199190"/>
            <a:chExt cx="5463251" cy="2957332"/>
          </a:xfrm>
        </p:grpSpPr>
        <p:sp>
          <p:nvSpPr>
            <p:cNvPr id="2" name="사각형: 둥근 모서리 1"/>
            <p:cNvSpPr/>
            <p:nvPr/>
          </p:nvSpPr>
          <p:spPr>
            <a:xfrm>
              <a:off x="3292935" y="2199190"/>
              <a:ext cx="5463251" cy="295733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/>
            <p:cNvSpPr/>
            <p:nvPr/>
          </p:nvSpPr>
          <p:spPr>
            <a:xfrm>
              <a:off x="3292935" y="2199191"/>
              <a:ext cx="5463251" cy="5671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42728" y="2251938"/>
              <a:ext cx="39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X</a:t>
              </a:r>
              <a:endParaRPr lang="ko-KR" altLang="en-US" sz="2400" b="1" dirty="0">
                <a:latin typeface="Yu Gothic Medium" panose="020B0500000000000000" pitchFamily="34" charset="-12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03209" y="2251938"/>
              <a:ext cx="2938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Git</a:t>
              </a:r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Bash</a:t>
              </a:r>
              <a:endPara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3210" y="2913623"/>
              <a:ext cx="4801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stungun4@user MINGW64</a:t>
              </a:r>
              <a:endPara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03209" y="3638335"/>
            <a:ext cx="480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$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branch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bugFix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5372" y="865968"/>
            <a:ext cx="63583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Branch,</a:t>
            </a:r>
          </a:p>
          <a:p>
            <a:pPr algn="ctr"/>
            <a:r>
              <a:rPr lang="en-US" altLang="ko-KR" sz="44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masterpiece of GIT</a:t>
            </a:r>
            <a:endParaRPr lang="ko-KR" altLang="en-US" sz="4400" b="1" dirty="0">
              <a:latin typeface="Yu Gothic Medium" panose="020B0500000000000000" pitchFamily="34" charset="-128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6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0443" y="2828835"/>
            <a:ext cx="4968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412651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1432560" y="873760"/>
            <a:ext cx="9746339" cy="5455940"/>
            <a:chOff x="1166322" y="951702"/>
            <a:chExt cx="10154817" cy="5611678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1968760" y="951722"/>
              <a:ext cx="0" cy="56116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사각형: 둥근 모서리 17"/>
            <p:cNvSpPr/>
            <p:nvPr/>
          </p:nvSpPr>
          <p:spPr>
            <a:xfrm>
              <a:off x="1166322" y="3063004"/>
              <a:ext cx="1604866" cy="73203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Workspace</a:t>
              </a:r>
              <a:endParaRPr lang="ko-KR" altLang="en-US" b="1" dirty="0">
                <a:solidFill>
                  <a:schemeClr val="tx1"/>
                </a:solidFill>
                <a:latin typeface="Yu Gothic Medium" panose="020B0500000000000000" pitchFamily="34" charset="-128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484138" y="951704"/>
              <a:ext cx="0" cy="56116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/>
            <p:cNvSpPr/>
            <p:nvPr/>
          </p:nvSpPr>
          <p:spPr>
            <a:xfrm>
              <a:off x="3681700" y="3062986"/>
              <a:ext cx="1604866" cy="73203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Staging</a:t>
              </a:r>
              <a:endParaRPr lang="ko-KR" altLang="en-US" b="1" dirty="0">
                <a:solidFill>
                  <a:schemeClr val="tx1"/>
                </a:solidFill>
                <a:latin typeface="Yu Gothic Medium" panose="020B0500000000000000" pitchFamily="34" charset="-128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6999516" y="951722"/>
              <a:ext cx="0" cy="56116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사각형: 둥근 모서리 26"/>
            <p:cNvSpPr/>
            <p:nvPr/>
          </p:nvSpPr>
          <p:spPr>
            <a:xfrm>
              <a:off x="6197078" y="3063004"/>
              <a:ext cx="1604866" cy="73203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Local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repository</a:t>
              </a:r>
              <a:endParaRPr lang="ko-KR" altLang="en-US" b="1" dirty="0">
                <a:solidFill>
                  <a:schemeClr val="tx1"/>
                </a:solidFill>
                <a:latin typeface="Yu Gothic Medium" panose="020B0500000000000000" pitchFamily="34" charset="-128"/>
              </a:endParaRPr>
            </a:p>
          </p:txBody>
        </p:sp>
        <p:cxnSp>
          <p:nvCxnSpPr>
            <p:cNvPr id="29" name="직선 연결선 28"/>
            <p:cNvCxnSpPr>
              <a:cxnSpLocks/>
            </p:cNvCxnSpPr>
            <p:nvPr/>
          </p:nvCxnSpPr>
          <p:spPr>
            <a:xfrm>
              <a:off x="10518711" y="951702"/>
              <a:ext cx="0" cy="56116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사각형: 둥근 모서리 29"/>
            <p:cNvSpPr/>
            <p:nvPr/>
          </p:nvSpPr>
          <p:spPr>
            <a:xfrm>
              <a:off x="9716273" y="3062984"/>
              <a:ext cx="1604866" cy="73203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Remote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repository</a:t>
              </a:r>
              <a:endParaRPr lang="ko-KR" altLang="en-US" b="1" dirty="0">
                <a:solidFill>
                  <a:schemeClr val="tx1"/>
                </a:solidFill>
                <a:latin typeface="Yu Gothic Medium" panose="020B0500000000000000" pitchFamily="34" charset="-128"/>
              </a:endParaRPr>
            </a:p>
          </p:txBody>
        </p:sp>
        <p:sp>
          <p:nvSpPr>
            <p:cNvPr id="31" name="화살표: 오른쪽 30"/>
            <p:cNvSpPr/>
            <p:nvPr/>
          </p:nvSpPr>
          <p:spPr>
            <a:xfrm>
              <a:off x="1968760" y="1156996"/>
              <a:ext cx="2515378" cy="681135"/>
            </a:xfrm>
            <a:prstGeom prst="rightArrow">
              <a:avLst>
                <a:gd name="adj1" fmla="val 50000"/>
                <a:gd name="adj2" fmla="val 4534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git</a:t>
              </a:r>
              <a:r>
                <a:rPr lang="en-US" altLang="ko-KR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add</a:t>
              </a:r>
              <a:endParaRPr lang="ko-KR" altLang="en-US" dirty="0">
                <a:solidFill>
                  <a:schemeClr val="tx1"/>
                </a:solidFill>
                <a:latin typeface="Yu Gothic Medium" panose="020B0500000000000000" pitchFamily="34" charset="-128"/>
              </a:endParaRPr>
            </a:p>
          </p:txBody>
        </p:sp>
        <p:sp>
          <p:nvSpPr>
            <p:cNvPr id="32" name="화살표: 오른쪽 31"/>
            <p:cNvSpPr/>
            <p:nvPr/>
          </p:nvSpPr>
          <p:spPr>
            <a:xfrm>
              <a:off x="4484137" y="1497563"/>
              <a:ext cx="2515378" cy="681135"/>
            </a:xfrm>
            <a:prstGeom prst="rightArrow">
              <a:avLst>
                <a:gd name="adj1" fmla="val 50000"/>
                <a:gd name="adj2" fmla="val 4534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git</a:t>
              </a:r>
              <a:r>
                <a:rPr lang="en-US" altLang="ko-KR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commit</a:t>
              </a:r>
              <a:endParaRPr lang="ko-KR" altLang="en-US" dirty="0">
                <a:solidFill>
                  <a:schemeClr val="tx1"/>
                </a:solidFill>
                <a:latin typeface="Yu Gothic Medium" panose="020B0500000000000000" pitchFamily="34" charset="-128"/>
              </a:endParaRPr>
            </a:p>
          </p:txBody>
        </p:sp>
        <p:sp>
          <p:nvSpPr>
            <p:cNvPr id="33" name="화살표: 오른쪽 32"/>
            <p:cNvSpPr/>
            <p:nvPr/>
          </p:nvSpPr>
          <p:spPr>
            <a:xfrm>
              <a:off x="1968760" y="2246326"/>
              <a:ext cx="5030756" cy="681135"/>
            </a:xfrm>
            <a:prstGeom prst="rightArrow">
              <a:avLst>
                <a:gd name="adj1" fmla="val 50000"/>
                <a:gd name="adj2" fmla="val 4534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git</a:t>
              </a:r>
              <a:r>
                <a:rPr lang="en-US" altLang="ko-KR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add -a</a:t>
              </a:r>
              <a:endParaRPr lang="ko-KR" altLang="en-US" dirty="0">
                <a:solidFill>
                  <a:schemeClr val="tx1"/>
                </a:solidFill>
                <a:latin typeface="Yu Gothic Medium" panose="020B0500000000000000" pitchFamily="34" charset="-128"/>
              </a:endParaRPr>
            </a:p>
          </p:txBody>
        </p:sp>
        <p:sp>
          <p:nvSpPr>
            <p:cNvPr id="34" name="화살표: 오른쪽 33"/>
            <p:cNvSpPr/>
            <p:nvPr/>
          </p:nvSpPr>
          <p:spPr>
            <a:xfrm flipH="1">
              <a:off x="1968760" y="4848529"/>
              <a:ext cx="5030755" cy="681135"/>
            </a:xfrm>
            <a:prstGeom prst="rightArrow">
              <a:avLst>
                <a:gd name="adj1" fmla="val 50000"/>
                <a:gd name="adj2" fmla="val 4534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git</a:t>
              </a:r>
              <a:r>
                <a:rPr lang="en-US" altLang="ko-KR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reset &lt;commit&gt;</a:t>
              </a:r>
              <a:endParaRPr lang="ko-KR" altLang="en-US" dirty="0">
                <a:solidFill>
                  <a:schemeClr val="tx1"/>
                </a:solidFill>
                <a:latin typeface="Yu Gothic Medium" panose="020B0500000000000000" pitchFamily="34" charset="-128"/>
              </a:endParaRPr>
            </a:p>
          </p:txBody>
        </p:sp>
        <p:sp>
          <p:nvSpPr>
            <p:cNvPr id="35" name="화살표: 오른쪽 34"/>
            <p:cNvSpPr/>
            <p:nvPr/>
          </p:nvSpPr>
          <p:spPr>
            <a:xfrm>
              <a:off x="6999515" y="2280138"/>
              <a:ext cx="3519196" cy="681135"/>
            </a:xfrm>
            <a:prstGeom prst="rightArrow">
              <a:avLst>
                <a:gd name="adj1" fmla="val 50000"/>
                <a:gd name="adj2" fmla="val 4534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git</a:t>
              </a:r>
              <a:r>
                <a:rPr lang="en-US" altLang="ko-KR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push</a:t>
              </a:r>
              <a:endParaRPr lang="ko-KR" altLang="en-US" dirty="0">
                <a:solidFill>
                  <a:schemeClr val="tx1"/>
                </a:solidFill>
                <a:latin typeface="Yu Gothic Medium" panose="020B0500000000000000" pitchFamily="34" charset="-128"/>
              </a:endParaRPr>
            </a:p>
          </p:txBody>
        </p:sp>
        <p:sp>
          <p:nvSpPr>
            <p:cNvPr id="36" name="화살표: 오른쪽 35"/>
            <p:cNvSpPr/>
            <p:nvPr/>
          </p:nvSpPr>
          <p:spPr>
            <a:xfrm flipH="1">
              <a:off x="6999515" y="3998144"/>
              <a:ext cx="3519193" cy="681135"/>
            </a:xfrm>
            <a:prstGeom prst="rightArrow">
              <a:avLst>
                <a:gd name="adj1" fmla="val 50000"/>
                <a:gd name="adj2" fmla="val 4534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git</a:t>
              </a:r>
              <a:r>
                <a:rPr lang="en-US" altLang="ko-KR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fetch</a:t>
              </a:r>
              <a:endParaRPr lang="ko-KR" altLang="en-US" dirty="0">
                <a:solidFill>
                  <a:schemeClr val="tx1"/>
                </a:solidFill>
                <a:latin typeface="Yu Gothic Medium" panose="020B0500000000000000" pitchFamily="34" charset="-128"/>
              </a:endParaRPr>
            </a:p>
          </p:txBody>
        </p:sp>
        <p:sp>
          <p:nvSpPr>
            <p:cNvPr id="37" name="화살표: 오른쪽 36"/>
            <p:cNvSpPr/>
            <p:nvPr/>
          </p:nvSpPr>
          <p:spPr>
            <a:xfrm flipH="1">
              <a:off x="1968759" y="5664936"/>
              <a:ext cx="8549947" cy="681135"/>
            </a:xfrm>
            <a:prstGeom prst="rightArrow">
              <a:avLst>
                <a:gd name="adj1" fmla="val 50000"/>
                <a:gd name="adj2" fmla="val 4534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git</a:t>
              </a:r>
              <a:r>
                <a:rPr lang="en-US" altLang="ko-KR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clone/pull</a:t>
              </a:r>
              <a:endParaRPr lang="ko-KR" altLang="en-US" dirty="0">
                <a:solidFill>
                  <a:schemeClr val="tx1"/>
                </a:solidFill>
                <a:latin typeface="Yu Gothic Medium" panose="020B0500000000000000" pitchFamily="34" charset="-128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68754" y="4409711"/>
              <a:ext cx="5030757" cy="3504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git</a:t>
              </a:r>
              <a:r>
                <a:rPr lang="en-US" altLang="ko-KR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diff head</a:t>
              </a:r>
              <a:endParaRPr lang="ko-KR" altLang="en-US" dirty="0">
                <a:solidFill>
                  <a:schemeClr val="tx1"/>
                </a:solidFill>
                <a:latin typeface="Yu Gothic Medium" panose="020B0500000000000000" pitchFamily="34" charset="-128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968754" y="3910873"/>
              <a:ext cx="2515381" cy="3504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git</a:t>
              </a:r>
              <a:r>
                <a:rPr lang="en-US" altLang="ko-KR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 diff</a:t>
              </a:r>
              <a:endParaRPr lang="ko-KR" altLang="en-US" dirty="0">
                <a:solidFill>
                  <a:schemeClr val="tx1"/>
                </a:solidFill>
                <a:latin typeface="Yu Gothic Medium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06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79" y="1981358"/>
            <a:ext cx="2366963" cy="2366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2145" y="795606"/>
            <a:ext cx="4764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Use cloud first!</a:t>
            </a:r>
            <a:endParaRPr lang="ko-KR" altLang="en-US" sz="4400" b="1" dirty="0">
              <a:latin typeface="Yu Gothic Medium" panose="020B0500000000000000" pitchFamily="34" charset="-128"/>
              <a:ea typeface="1훈새마을운동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2143" y="4348321"/>
            <a:ext cx="47648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One Drive</a:t>
            </a:r>
          </a:p>
          <a:p>
            <a:pPr algn="ctr"/>
            <a:r>
              <a:rPr lang="en-US" altLang="ko-KR" sz="44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Google Drive</a:t>
            </a:r>
          </a:p>
          <a:p>
            <a:pPr algn="ctr"/>
            <a:r>
              <a:rPr lang="en-US" altLang="ko-KR" sz="44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Dropbox</a:t>
            </a:r>
            <a:endParaRPr lang="ko-KR" altLang="en-US" sz="4400" b="1" dirty="0">
              <a:latin typeface="Yu Gothic Medium" panose="020B0500000000000000" pitchFamily="34" charset="-128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864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89" y="0"/>
            <a:ext cx="7696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0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27" y="647312"/>
            <a:ext cx="7449590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4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47" y="0"/>
            <a:ext cx="6939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0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154</Words>
  <Application>Microsoft Office PowerPoint</Application>
  <PresentationFormat>와이드스크린</PresentationFormat>
  <Paragraphs>64</Paragraphs>
  <Slides>31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Yu Gothic Medium</vt:lpstr>
      <vt:lpstr>1훈새마을운동 R</vt:lpstr>
      <vt:lpstr>맑은 고딕</vt:lpstr>
      <vt:lpstr>Arial</vt:lpstr>
      <vt:lpstr>D2Coding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김동현</dc:creator>
  <cp:lastModifiedBy>김동현</cp:lastModifiedBy>
  <cp:revision>17</cp:revision>
  <dcterms:created xsi:type="dcterms:W3CDTF">2017-02-28T16:29:50Z</dcterms:created>
  <dcterms:modified xsi:type="dcterms:W3CDTF">2017-03-01T04:56:03Z</dcterms:modified>
</cp:coreProperties>
</file>