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5B98-B374-447A-806F-2FFDC1CCC132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D0FC-3022-4EEC-A92D-BCAAE109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6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5B98-B374-447A-806F-2FFDC1CCC132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D0FC-3022-4EEC-A92D-BCAAE109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0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5B98-B374-447A-806F-2FFDC1CCC132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D0FC-3022-4EEC-A92D-BCAAE109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16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5B98-B374-447A-806F-2FFDC1CCC132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D0FC-3022-4EEC-A92D-BCAAE109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1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5B98-B374-447A-806F-2FFDC1CCC132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D0FC-3022-4EEC-A92D-BCAAE109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15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5B98-B374-447A-806F-2FFDC1CCC132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D0FC-3022-4EEC-A92D-BCAAE109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80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5B98-B374-447A-806F-2FFDC1CCC132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D0FC-3022-4EEC-A92D-BCAAE109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32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5B98-B374-447A-806F-2FFDC1CCC132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D0FC-3022-4EEC-A92D-BCAAE109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87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5B98-B374-447A-806F-2FFDC1CCC132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D0FC-3022-4EEC-A92D-BCAAE109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7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5B98-B374-447A-806F-2FFDC1CCC132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D0FC-3022-4EEC-A92D-BCAAE109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17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5B98-B374-447A-806F-2FFDC1CCC132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D0FC-3022-4EEC-A92D-BCAAE109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4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85B98-B374-447A-806F-2FFDC1CCC132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4D0FC-3022-4EEC-A92D-BCAAE1097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75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464816" y="1127464"/>
            <a:ext cx="0" cy="293850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1464816" y="4065973"/>
            <a:ext cx="17378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/>
          <p:cNvSpPr/>
          <p:nvPr/>
        </p:nvSpPr>
        <p:spPr>
          <a:xfrm>
            <a:off x="1003177" y="1757779"/>
            <a:ext cx="949910" cy="16712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85238" y="633858"/>
            <a:ext cx="6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10V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85238" y="4258279"/>
            <a:ext cx="6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5V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903147" y="2253534"/>
                <a:ext cx="279202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b="0" dirty="0"/>
                  <a:t>       </a:t>
                </a:r>
              </a:p>
              <a:p>
                <a:pPr algn="ctr"/>
                <a:r>
                  <a:rPr lang="en-US" altLang="ko-KR" b="0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  <a:p>
                <a:pPr algn="ctr"/>
                <a:endParaRPr lang="en-US" altLang="ko-KR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147" y="2253534"/>
                <a:ext cx="2792028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885238" y="1253887"/>
            <a:ext cx="6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5238" y="3548268"/>
            <a:ext cx="6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1464815" y="1120066"/>
            <a:ext cx="17378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3137141" y="1024852"/>
            <a:ext cx="162020" cy="1620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137141" y="3984963"/>
            <a:ext cx="162020" cy="1620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69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164519" y="1757778"/>
            <a:ext cx="949910" cy="16712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/>
          <p:cNvSpPr/>
          <p:nvPr/>
        </p:nvSpPr>
        <p:spPr>
          <a:xfrm>
            <a:off x="3511487" y="1555072"/>
            <a:ext cx="255973" cy="20270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3164519" y="3631705"/>
            <a:ext cx="949910" cy="16712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/>
          <p:cNvSpPr/>
          <p:nvPr/>
        </p:nvSpPr>
        <p:spPr>
          <a:xfrm>
            <a:off x="3511487" y="3428999"/>
            <a:ext cx="255973" cy="20270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/>
          <p:cNvSpPr/>
          <p:nvPr/>
        </p:nvSpPr>
        <p:spPr>
          <a:xfrm>
            <a:off x="1136342" y="2593389"/>
            <a:ext cx="949910" cy="16712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1483310" y="2390683"/>
            <a:ext cx="255973" cy="20270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78383" y="4467316"/>
            <a:ext cx="6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0V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8534" y="1818645"/>
            <a:ext cx="90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+1.5V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86711" y="983034"/>
            <a:ext cx="90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+3.0V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06560" y="5505632"/>
            <a:ext cx="6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0V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7432089" y="2593389"/>
            <a:ext cx="949910" cy="16712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/>
          <p:cNvSpPr/>
          <p:nvPr/>
        </p:nvSpPr>
        <p:spPr>
          <a:xfrm>
            <a:off x="7779057" y="2390683"/>
            <a:ext cx="255973" cy="20270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574130" y="4467316"/>
            <a:ext cx="6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0V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54281" y="1818645"/>
            <a:ext cx="90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+1.5V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사각형: 둥근 모서리 17"/>
          <p:cNvSpPr/>
          <p:nvPr/>
        </p:nvSpPr>
        <p:spPr>
          <a:xfrm>
            <a:off x="8896905" y="2593389"/>
            <a:ext cx="949910" cy="16712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/>
          <p:cNvSpPr/>
          <p:nvPr/>
        </p:nvSpPr>
        <p:spPr>
          <a:xfrm>
            <a:off x="9243873" y="2390683"/>
            <a:ext cx="255973" cy="20270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038946" y="4467316"/>
            <a:ext cx="6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0V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19097" y="1818645"/>
            <a:ext cx="90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+1.5V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사각형: 둥근 모서리 25"/>
          <p:cNvSpPr/>
          <p:nvPr/>
        </p:nvSpPr>
        <p:spPr>
          <a:xfrm>
            <a:off x="10193783" y="2593389"/>
            <a:ext cx="949910" cy="16712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/>
          <p:cNvSpPr/>
          <p:nvPr/>
        </p:nvSpPr>
        <p:spPr>
          <a:xfrm>
            <a:off x="10540751" y="2390683"/>
            <a:ext cx="255973" cy="20270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335824" y="4467316"/>
            <a:ext cx="6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0V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15975" y="1818645"/>
            <a:ext cx="90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+1.5V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2" name="직선 연결선 31"/>
          <p:cNvCxnSpPr>
            <a:cxnSpLocks/>
          </p:cNvCxnSpPr>
          <p:nvPr/>
        </p:nvCxnSpPr>
        <p:spPr>
          <a:xfrm>
            <a:off x="6957134" y="4264610"/>
            <a:ext cx="459641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cxnSpLocks/>
          </p:cNvCxnSpPr>
          <p:nvPr/>
        </p:nvCxnSpPr>
        <p:spPr>
          <a:xfrm>
            <a:off x="6957134" y="2390683"/>
            <a:ext cx="459641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7164280" y="2390683"/>
            <a:ext cx="0" cy="187392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58756" y="3244333"/>
            <a:ext cx="90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+1.5V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980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305018" y="1876417"/>
            <a:ext cx="0" cy="293850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1305018" y="4814926"/>
            <a:ext cx="17378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/>
          <p:cNvSpPr/>
          <p:nvPr/>
        </p:nvSpPr>
        <p:spPr>
          <a:xfrm>
            <a:off x="843379" y="2506732"/>
            <a:ext cx="949910" cy="16712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25440" y="2002840"/>
            <a:ext cx="6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25440" y="4297221"/>
            <a:ext cx="6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1305017" y="1869019"/>
            <a:ext cx="17378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2977343" y="1773805"/>
            <a:ext cx="162020" cy="1620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977343" y="4733916"/>
            <a:ext cx="162020" cy="1620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1420427" y="1583454"/>
            <a:ext cx="15569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048844" y="11736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4260937" y="1876417"/>
            <a:ext cx="0" cy="293850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4260937" y="4814926"/>
            <a:ext cx="17378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/>
          <p:cNvSpPr/>
          <p:nvPr/>
        </p:nvSpPr>
        <p:spPr>
          <a:xfrm>
            <a:off x="3799298" y="2506732"/>
            <a:ext cx="949910" cy="16712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681359" y="2002840"/>
            <a:ext cx="6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81359" y="4297221"/>
            <a:ext cx="6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>
            <a:off x="4260936" y="1869019"/>
            <a:ext cx="17378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5933262" y="1773805"/>
            <a:ext cx="162020" cy="1620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933262" y="4733916"/>
            <a:ext cx="162020" cy="1620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cxnSpLocks/>
          </p:cNvCxnSpPr>
          <p:nvPr/>
        </p:nvCxnSpPr>
        <p:spPr>
          <a:xfrm>
            <a:off x="4376346" y="1583454"/>
            <a:ext cx="15569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04763" y="1173617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8818" y="525883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에너지 소비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642225" y="4891724"/>
                <a:ext cx="1113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1훈새마을운동 R" panose="02020603020101020101" pitchFamily="18" charset="-127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1훈새마을운동 R" panose="02020603020101020101" pitchFamily="18" charset="-127"/>
                        </a:rPr>
                        <m:t>= 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1훈새마을운동 R" panose="02020603020101020101" pitchFamily="18" charset="-127"/>
                        </a:rPr>
                        <m:t>𝑣𝑖</m:t>
                      </m:r>
                    </m:oMath>
                  </m:oMathPara>
                </a14:m>
                <a:endParaRPr lang="ko-KR" altLang="en-US" dirty="0"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225" y="4891724"/>
                <a:ext cx="1113318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4527716" y="5261640"/>
            <a:ext cx="118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에너지 생산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4561123" y="4894526"/>
                <a:ext cx="106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1훈새마을운동 R" panose="02020603020101020101" pitchFamily="18" charset="-127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1훈새마을운동 R" panose="02020603020101020101" pitchFamily="18" charset="-127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1훈새마을운동 R" panose="02020603020101020101" pitchFamily="18" charset="-127"/>
                        </a:rPr>
                        <m:t>𝑣𝑖</m:t>
                      </m:r>
                    </m:oMath>
                  </m:oMathPara>
                </a14:m>
                <a:endParaRPr lang="ko-KR" altLang="en-US" dirty="0"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123" y="4894526"/>
                <a:ext cx="1062022" cy="36933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021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69</Words>
  <Application>Microsoft Office PowerPoint</Application>
  <PresentationFormat>와이드스크린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1훈새마을운동 R</vt:lpstr>
      <vt:lpstr>D2Coding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김동현</dc:creator>
  <cp:lastModifiedBy>김동현</cp:lastModifiedBy>
  <cp:revision>5</cp:revision>
  <dcterms:created xsi:type="dcterms:W3CDTF">2017-03-09T03:28:11Z</dcterms:created>
  <dcterms:modified xsi:type="dcterms:W3CDTF">2017-03-09T04:39:32Z</dcterms:modified>
</cp:coreProperties>
</file>