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
      <p:font typeface="Maven Pro"/>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MavenPro-regular.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5694721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5694721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056947215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056947215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56947215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056947215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056947215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056947215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056947215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056947215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056947215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056947215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youtu.be/EBcXnMG2pS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Sprint 4 - Presentation</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Juliana Gomez, Vincenzo Rea, &amp; Ava Ondecker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 we have faced in the process</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just">
              <a:lnSpc>
                <a:spcPct val="190000"/>
              </a:lnSpc>
              <a:spcBef>
                <a:spcPts val="0"/>
              </a:spcBef>
              <a:spcAft>
                <a:spcPts val="1200"/>
              </a:spcAft>
              <a:buSzPts val="935"/>
              <a:buNone/>
            </a:pPr>
            <a:r>
              <a:rPr b="1" lang="en" sz="1445"/>
              <a:t>The biggest challenge we faced as a group during this project was the lack of communication. Everyone did their roles and took part in the project in some way, however, there was a lot of miscommunication and </a:t>
            </a:r>
            <a:r>
              <a:rPr b="1" lang="en" sz="1445"/>
              <a:t>members</a:t>
            </a:r>
            <a:r>
              <a:rPr b="1" lang="en" sz="1445"/>
              <a:t> on different pages. Another challenge we faced was finding time to test and video record the sprints. We all had different schedules and they never lined up, resulting in having to go into the classroom after hours (which was not always permitted). </a:t>
            </a:r>
            <a:endParaRPr b="1" sz="144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Roles of each team member</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None/>
            </a:pPr>
            <a:r>
              <a:rPr b="1" lang="en"/>
              <a:t>Juliana Gomez: Project manager and coder. This role was in charge of </a:t>
            </a:r>
            <a:r>
              <a:rPr b="1" lang="en"/>
              <a:t>managing</a:t>
            </a:r>
            <a:r>
              <a:rPr b="1" lang="en"/>
              <a:t> the group as an effective team, along with writing the block codes for each </a:t>
            </a:r>
            <a:r>
              <a:rPr b="1" lang="en"/>
              <a:t>triathlon.</a:t>
            </a:r>
            <a:endParaRPr b="1"/>
          </a:p>
          <a:p>
            <a:pPr indent="0" lvl="0" marL="0" rtl="0" algn="just">
              <a:lnSpc>
                <a:spcPct val="200000"/>
              </a:lnSpc>
              <a:spcBef>
                <a:spcPts val="1200"/>
              </a:spcBef>
              <a:spcAft>
                <a:spcPts val="0"/>
              </a:spcAft>
              <a:buNone/>
            </a:pPr>
            <a:r>
              <a:rPr b="1" lang="en"/>
              <a:t>Vincenzo Rea: Documentation and algorithm. This roll consists of making sure all of the documentation and requirements for the repository were completed. </a:t>
            </a:r>
            <a:endParaRPr b="1"/>
          </a:p>
          <a:p>
            <a:pPr indent="0" lvl="0" marL="0" rtl="0" algn="just">
              <a:lnSpc>
                <a:spcPct val="200000"/>
              </a:lnSpc>
              <a:spcBef>
                <a:spcPts val="1200"/>
              </a:spcBef>
              <a:spcAft>
                <a:spcPts val="1200"/>
              </a:spcAft>
              <a:buNone/>
            </a:pPr>
            <a:r>
              <a:rPr b="1" lang="en"/>
              <a:t>Ava Ondecker: Tester and coder. This roll was in charge of testing for trial and errors within the block codes written. This roll also tested different block codes.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 have learned about software engineering</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t>We have discovered that software engineering is a meticulous process, but rewarding in the end if you get it right</a:t>
            </a:r>
            <a:endParaRPr sz="1600"/>
          </a:p>
          <a:p>
            <a:pPr indent="-330200" lvl="0" marL="457200" rtl="0" algn="l">
              <a:spcBef>
                <a:spcPts val="0"/>
              </a:spcBef>
              <a:spcAft>
                <a:spcPts val="0"/>
              </a:spcAft>
              <a:buSzPts val="1600"/>
              <a:buChar char="-"/>
            </a:pPr>
            <a:r>
              <a:rPr lang="en" sz="1600"/>
              <a:t>The entire code can be messed up if one step is off</a:t>
            </a:r>
            <a:endParaRPr sz="1600"/>
          </a:p>
          <a:p>
            <a:pPr indent="-330200" lvl="0" marL="457200" rtl="0" algn="l">
              <a:spcBef>
                <a:spcPts val="0"/>
              </a:spcBef>
              <a:spcAft>
                <a:spcPts val="0"/>
              </a:spcAft>
              <a:buSzPts val="1600"/>
              <a:buChar char="-"/>
            </a:pPr>
            <a:r>
              <a:rPr lang="en" sz="1600"/>
              <a:t>We all enjoyed the process of software engineering like creating the block code</a:t>
            </a:r>
            <a:endParaRPr sz="1600"/>
          </a:p>
          <a:p>
            <a:pPr indent="-330200" lvl="0" marL="457200" rtl="0" algn="l">
              <a:spcBef>
                <a:spcPts val="0"/>
              </a:spcBef>
              <a:spcAft>
                <a:spcPts val="0"/>
              </a:spcAft>
              <a:buSzPts val="1600"/>
              <a:buChar char="-"/>
            </a:pPr>
            <a:r>
              <a:rPr lang="en" sz="1600"/>
              <a:t>There is an immense amount of trial and error in this field, you will need a lot of </a:t>
            </a:r>
            <a:r>
              <a:rPr lang="en" sz="1600"/>
              <a:t>patience</a:t>
            </a:r>
            <a:r>
              <a:rPr lang="en" sz="1600"/>
              <a:t> </a:t>
            </a:r>
            <a:endParaRPr sz="1600"/>
          </a:p>
          <a:p>
            <a:pPr indent="0" lvl="0" marL="0" rtl="0" algn="l">
              <a:spcBef>
                <a:spcPts val="1200"/>
              </a:spcBef>
              <a:spcAft>
                <a:spcPts val="1200"/>
              </a:spcAft>
              <a:buNone/>
            </a:pPr>
            <a:r>
              <a:t/>
            </a:r>
            <a:endParaRPr sz="1600"/>
          </a:p>
        </p:txBody>
      </p:sp>
      <p:pic>
        <p:nvPicPr>
          <p:cNvPr id="297" name="Google Shape;297;p16"/>
          <p:cNvPicPr preferRelativeResize="0"/>
          <p:nvPr/>
        </p:nvPicPr>
        <p:blipFill>
          <a:blip r:embed="rId3">
            <a:alphaModFix/>
          </a:blip>
          <a:stretch>
            <a:fillRect/>
          </a:stretch>
        </p:blipFill>
        <p:spPr>
          <a:xfrm>
            <a:off x="7583225" y="2850"/>
            <a:ext cx="1560775" cy="1803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we would do differently</a:t>
            </a:r>
            <a:endParaRPr/>
          </a:p>
        </p:txBody>
      </p:sp>
      <p:sp>
        <p:nvSpPr>
          <p:cNvPr id="303" name="Google Shape;303;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If we had to do this again, we would structure our plan to do each sprint better</a:t>
            </a:r>
            <a:endParaRPr sz="2000"/>
          </a:p>
          <a:p>
            <a:pPr indent="-355600" lvl="0" marL="457200" rtl="0" algn="l">
              <a:spcBef>
                <a:spcPts val="0"/>
              </a:spcBef>
              <a:spcAft>
                <a:spcPts val="0"/>
              </a:spcAft>
              <a:buSzPts val="2000"/>
              <a:buChar char="-"/>
            </a:pPr>
            <a:r>
              <a:rPr lang="en" sz="2000"/>
              <a:t>Sometimes we didn’t communicate as much as we should’ve as a group, but improved this towards the end</a:t>
            </a:r>
            <a:endParaRPr sz="2000"/>
          </a:p>
          <a:p>
            <a:pPr indent="0" lvl="0" marL="0" rtl="0" algn="l">
              <a:spcBef>
                <a:spcPts val="1200"/>
              </a:spcBef>
              <a:spcAft>
                <a:spcPts val="1200"/>
              </a:spcAft>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Block code for Sprint 3- Agility</a:t>
            </a:r>
            <a:endParaRPr/>
          </a:p>
        </p:txBody>
      </p:sp>
      <p:sp>
        <p:nvSpPr>
          <p:cNvPr id="309" name="Google Shape;309;p18"/>
          <p:cNvSpPr txBox="1"/>
          <p:nvPr>
            <p:ph idx="1" type="body"/>
          </p:nvPr>
        </p:nvSpPr>
        <p:spPr>
          <a:xfrm>
            <a:off x="1219325" y="1225300"/>
            <a:ext cx="2973600" cy="39183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Trial and Error</a:t>
            </a:r>
            <a:endParaRPr/>
          </a:p>
          <a:p>
            <a:pPr indent="-311150" lvl="0" marL="457200" rtl="0" algn="l">
              <a:lnSpc>
                <a:spcPct val="200000"/>
              </a:lnSpc>
              <a:spcBef>
                <a:spcPts val="0"/>
              </a:spcBef>
              <a:spcAft>
                <a:spcPts val="0"/>
              </a:spcAft>
              <a:buSzPts val="1300"/>
              <a:buChar char="●"/>
            </a:pPr>
            <a:r>
              <a:rPr lang="en"/>
              <a:t>Finding right speed</a:t>
            </a:r>
            <a:endParaRPr/>
          </a:p>
          <a:p>
            <a:pPr indent="-311150" lvl="0" marL="457200" rtl="0" algn="l">
              <a:lnSpc>
                <a:spcPct val="200000"/>
              </a:lnSpc>
              <a:spcBef>
                <a:spcPts val="0"/>
              </a:spcBef>
              <a:spcAft>
                <a:spcPts val="0"/>
              </a:spcAft>
              <a:buSzPts val="1300"/>
              <a:buChar char="●"/>
            </a:pPr>
            <a:r>
              <a:rPr lang="en"/>
              <a:t>Estimating right time</a:t>
            </a:r>
            <a:endParaRPr/>
          </a:p>
          <a:p>
            <a:pPr indent="-311150" lvl="0" marL="457200" rtl="0" algn="l">
              <a:lnSpc>
                <a:spcPct val="200000"/>
              </a:lnSpc>
              <a:spcBef>
                <a:spcPts val="0"/>
              </a:spcBef>
              <a:spcAft>
                <a:spcPts val="0"/>
              </a:spcAft>
              <a:buSzPts val="1300"/>
              <a:buChar char="●"/>
            </a:pPr>
            <a:r>
              <a:rPr lang="en"/>
              <a:t>Benefits of coding while robot on the course</a:t>
            </a:r>
            <a:endParaRPr/>
          </a:p>
        </p:txBody>
      </p:sp>
      <p:pic>
        <p:nvPicPr>
          <p:cNvPr id="310" name="Google Shape;310;p18"/>
          <p:cNvPicPr preferRelativeResize="0"/>
          <p:nvPr/>
        </p:nvPicPr>
        <p:blipFill>
          <a:blip r:embed="rId3">
            <a:alphaModFix/>
          </a:blip>
          <a:stretch>
            <a:fillRect/>
          </a:stretch>
        </p:blipFill>
        <p:spPr>
          <a:xfrm>
            <a:off x="4751725" y="1128225"/>
            <a:ext cx="3201911" cy="3918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Sprint 3 Agility video </a:t>
            </a:r>
            <a:endParaRPr/>
          </a:p>
        </p:txBody>
      </p:sp>
      <p:sp>
        <p:nvSpPr>
          <p:cNvPr id="316" name="Google Shape;316;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https://youtu.be/EBcXnMG2pSE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**Link will take you to youtube video**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