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BF13-A401-47DC-99CD-27A3BC4E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13F55-4688-465B-8655-9701FA734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1E23F-11AA-4CD8-9EDA-917A8508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A206-2A40-46FA-B147-8A1EB048C14A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00B20-08CF-409E-9F80-3FBDEEA3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3C78-2E59-4E46-A70A-2F678304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68C-C0B3-4E82-8838-F69EA9122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5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EA78-DC65-4D29-8559-96370280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63A0E-10A3-42C7-98C0-62585A0CC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E1997-4062-4DCD-9184-66557F01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A206-2A40-46FA-B147-8A1EB048C14A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9D9C7-5857-4C75-A6DB-D54012A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9B43C-1FA7-4CD4-A057-C6554237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68C-C0B3-4E82-8838-F69EA9122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8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ED04B-B6DB-4C15-8CC4-727FC6F97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CFC33-73BD-402C-A4E9-359A08734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557F-3A45-4FDB-9E5E-E8E81B8A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A206-2A40-46FA-B147-8A1EB048C14A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B63A1-FE08-485D-9468-FC9381EE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8ECC-2FDB-4D9E-A610-AF2AD4BF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68C-C0B3-4E82-8838-F69EA9122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1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BDA1-DC46-46C0-BF74-08E1654D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088B-DE03-460B-A477-9D0E0DC97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F435D-AEE2-4470-A306-C5176449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A206-2A40-46FA-B147-8A1EB048C14A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30963-0BE3-4AF2-8FC8-96BD3391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488B8-81FF-4C0D-B0B2-16D18A32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68C-C0B3-4E82-8838-F69EA9122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58D8-6929-4B43-87C4-58430668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91FAD-8A17-42D6-B5D2-B851AD60A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538C6-C8B0-4015-AAC0-C21F8D29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A206-2A40-46FA-B147-8A1EB048C14A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6C3D8-B7A4-418B-90A1-4883C2EB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78EAD-6AD5-429D-B674-B03F12D0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68C-C0B3-4E82-8838-F69EA9122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1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D30A-9FCD-43AC-B533-D8D42B66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18167-28A9-473A-815A-28DF9A488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FD624-2416-4041-8DE5-88D731D8D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47FA2-1DFC-49C9-8E66-208B2FA2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A206-2A40-46FA-B147-8A1EB048C14A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6A60E-12DD-4593-A365-EF6770BC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8E520-A67C-44B0-97CA-6CC53E3C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68C-C0B3-4E82-8838-F69EA9122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FED2-7878-4824-B548-3051A86C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B1EAC-BF25-47C1-BDFA-CA7736E9F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BA17D-C292-48A2-B9F9-8FCBFD8A3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344EC-6BD9-48A4-B401-331D0056B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4FFF2-F2BE-41BB-974C-6628BAB7E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87AB8-90B7-479F-AFB6-6F5769DF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A206-2A40-46FA-B147-8A1EB048C14A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8EFC6-5945-4ABA-B463-ED1389D1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238B6-516A-4662-A4EC-1E9F1FBA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68C-C0B3-4E82-8838-F69EA9122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6DE2-E50D-44A2-822A-F8EB12E2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0641D-50E3-4EE2-8F89-0614389F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A206-2A40-46FA-B147-8A1EB048C14A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25BC-BE99-4BC7-96FC-0B524830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714FD-F20E-430C-8129-D7EBA43B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68C-C0B3-4E82-8838-F69EA9122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1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8335A-4B8C-494A-9D18-BAA07160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A206-2A40-46FA-B147-8A1EB048C14A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E413D-8D42-4D81-BD4B-64831A25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3EEB4-4D29-4AEB-A7EB-07BF8CD0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68C-C0B3-4E82-8838-F69EA9122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7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49C4-E186-4125-AB91-6C1FF088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90B9F-2929-46AB-A36D-09096A22F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47D71-6356-46EB-BE9D-CE55EC0B7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B229D-D698-4240-933E-A7AB1FD7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A206-2A40-46FA-B147-8A1EB048C14A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C5FBF-2A51-4D60-8926-8B8EE948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4BE2C-5676-4997-80A7-A7F5B79F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68C-C0B3-4E82-8838-F69EA9122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9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80F0-0312-44FF-8321-742198FE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345BF-044E-416E-BFCC-197570F2C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CEF09-F08C-4F35-8C3F-E018F52E7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67100-8341-47C5-93E9-8D1A2A25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A206-2A40-46FA-B147-8A1EB048C14A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3718-F58C-473F-8D0F-DFA788FB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E3272-E8C9-4ACD-991C-A29069FC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68C-C0B3-4E82-8838-F69EA9122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6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1FECA-31C3-4663-A127-C07BEDBD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AA752-53C7-4CC8-8871-B18A1A9D7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03463-42C8-44D7-8186-151A1D07D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7A206-2A40-46FA-B147-8A1EB048C14A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17705-2AC5-439B-8FB4-2B69F5F4D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7DFA-C834-470F-B4D7-FD1040B39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6368C-C0B3-4E82-8838-F69EA9122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1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usa.io/profile/geo/chicago-il/" TargetMode="External"/><Relationship Id="rId2" Type="http://schemas.openxmlformats.org/officeDocument/2006/relationships/hyperlink" Target="https://data.cityofchicago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qgis.org/en/sit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ointhi/leaflet-color-mark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926C-7730-4311-A52F-9670B4FB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sz="4400" dirty="0"/>
              <a:t>Visualizing the Crime Clusters 2017-2019</a:t>
            </a:r>
          </a:p>
        </p:txBody>
      </p:sp>
      <p:cxnSp>
        <p:nvCxnSpPr>
          <p:cNvPr id="13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3B69-8A84-41EC-9845-2D4D83EB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62" y="2493156"/>
            <a:ext cx="5440679" cy="3777993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Adding income layer to Leaflet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Boundaries- Census tracts -2010.geojson (</a:t>
            </a:r>
            <a:r>
              <a:rPr lang="en-US" sz="2000" dirty="0">
                <a:hlinkClick r:id="rId2"/>
              </a:rPr>
              <a:t>https://data.cityofchicago.org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2017 Income per Location  (</a:t>
            </a:r>
            <a:r>
              <a:rPr lang="en-US" sz="2000" dirty="0">
                <a:hlinkClick r:id="rId3"/>
              </a:rPr>
              <a:t>https://datausa.io/profile/geo/chicago-il/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QGIS</a:t>
            </a:r>
            <a:r>
              <a:rPr lang="en-US" sz="2000" dirty="0"/>
              <a:t>: a free and open-source cross-platform desktop geographic information system application that supports </a:t>
            </a:r>
            <a:r>
              <a:rPr lang="en-US" sz="2000" b="1" dirty="0"/>
              <a:t>viewing</a:t>
            </a:r>
            <a:r>
              <a:rPr lang="en-US" sz="2000" dirty="0"/>
              <a:t>, </a:t>
            </a:r>
            <a:r>
              <a:rPr lang="en-US" sz="2000" b="1" dirty="0"/>
              <a:t>editing</a:t>
            </a:r>
            <a:r>
              <a:rPr lang="en-US" sz="2000" dirty="0"/>
              <a:t>, and </a:t>
            </a:r>
            <a:r>
              <a:rPr lang="en-US" sz="2000" b="1" dirty="0"/>
              <a:t>analysis</a:t>
            </a:r>
            <a:r>
              <a:rPr lang="en-US" sz="2000" dirty="0"/>
              <a:t> of </a:t>
            </a:r>
            <a:r>
              <a:rPr lang="en-US" sz="2000" b="1" dirty="0"/>
              <a:t>geospatial data </a:t>
            </a:r>
            <a:r>
              <a:rPr lang="en-US" sz="2000" dirty="0">
                <a:hlinkClick r:id="rId4"/>
              </a:rPr>
              <a:t>https://qgis.org/en/site/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05A557-7460-48EE-86C0-51783B4D40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09" r="2448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6737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926C-7730-4311-A52F-9670B4FB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sz="4400" dirty="0"/>
              <a:t>Visualizing the Crime Clusters 2017-2019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3B69-8A84-41EC-9845-2D4D83EB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36" y="2411261"/>
            <a:ext cx="5120113" cy="34622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Adding colored markers using third party source  </a:t>
            </a:r>
          </a:p>
          <a:p>
            <a:pPr lvl="1"/>
            <a:r>
              <a:rPr lang="en-US" sz="2000" dirty="0"/>
              <a:t>Credit: </a:t>
            </a:r>
            <a:r>
              <a:rPr lang="en-US" sz="1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https://github.com/pointhi/leaflet-color-markers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05A557-7460-48EE-86C0-51783B4D4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9" r="2448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61A89C-7B38-4B52-AEA4-2AAD799BD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688" y="3750821"/>
            <a:ext cx="1958211" cy="274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D1E6-4984-4401-BEBA-58BF86964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FE903-54BA-4769-8E19-554EB3916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7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Visualizing the Crime Clusters 2017-2019</vt:lpstr>
      <vt:lpstr>Visualizing the Crime Clusters 2017-2019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ruan</dc:creator>
  <cp:lastModifiedBy>teresa ruan</cp:lastModifiedBy>
  <cp:revision>4</cp:revision>
  <dcterms:created xsi:type="dcterms:W3CDTF">2019-11-02T02:55:39Z</dcterms:created>
  <dcterms:modified xsi:type="dcterms:W3CDTF">2019-11-02T03:09:57Z</dcterms:modified>
</cp:coreProperties>
</file>