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0" r:id="rId6"/>
    <p:sldId id="269" r:id="rId7"/>
    <p:sldId id="282" r:id="rId8"/>
    <p:sldId id="277" r:id="rId9"/>
    <p:sldId id="295" r:id="rId10"/>
    <p:sldId id="296" r:id="rId11"/>
    <p:sldId id="298" r:id="rId12"/>
    <p:sldId id="297" r:id="rId13"/>
    <p:sldId id="287" r:id="rId14"/>
    <p:sldId id="288" r:id="rId15"/>
    <p:sldId id="289" r:id="rId16"/>
    <p:sldId id="291" r:id="rId17"/>
    <p:sldId id="292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399F5E-E8D1-4890-ADE2-635E75D33D87}">
          <p14:sldIdLst>
            <p14:sldId id="256"/>
          </p14:sldIdLst>
        </p14:section>
        <p14:section name="Analysis" id="{282FF065-B8E3-4F72-9C4B-45D9935F598F}">
          <p14:sldIdLst>
            <p14:sldId id="280"/>
            <p14:sldId id="269"/>
            <p14:sldId id="282"/>
            <p14:sldId id="277"/>
            <p14:sldId id="295"/>
            <p14:sldId id="296"/>
            <p14:sldId id="298"/>
            <p14:sldId id="297"/>
            <p14:sldId id="287"/>
            <p14:sldId id="288"/>
            <p14:sldId id="289"/>
            <p14:sldId id="291"/>
            <p14:sldId id="29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4067"/>
    <a:srgbClr val="1F77B4"/>
    <a:srgbClr val="014067"/>
    <a:srgbClr val="3F3F3F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F339C-0A41-4A12-B02A-082226320F34}" v="2" dt="2023-03-10T14:55:43.566"/>
    <p1510:client id="{C4D4084B-DF9A-437D-A1B1-399F494214F2}" v="1426" dt="2023-03-10T16:54:10.764"/>
    <p1510:client id="{E367B51E-BF9F-F44F-839D-90CA78717D6E}" v="7" dt="2023-03-10T07:14:31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2" autoAdjust="0"/>
    <p:restoredTop sz="94650" autoAdjust="0"/>
  </p:normalViewPr>
  <p:slideViewPr>
    <p:cSldViewPr snapToGrid="0" showGuides="1">
      <p:cViewPr varScale="1">
        <p:scale>
          <a:sx n="120" d="100"/>
          <a:sy n="120" d="100"/>
        </p:scale>
        <p:origin x="992" y="1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 Guidry" userId="2b1c09d7b81b1dd4" providerId="LiveId" clId="{E367B51E-BF9F-F44F-839D-90CA78717D6E}"/>
    <pc:docChg chg="modSld">
      <pc:chgData name="Collin Guidry" userId="2b1c09d7b81b1dd4" providerId="LiveId" clId="{E367B51E-BF9F-F44F-839D-90CA78717D6E}" dt="2023-03-10T07:14:31.849" v="6" actId="20577"/>
      <pc:docMkLst>
        <pc:docMk/>
      </pc:docMkLst>
      <pc:sldChg chg="modSp">
        <pc:chgData name="Collin Guidry" userId="2b1c09d7b81b1dd4" providerId="LiveId" clId="{E367B51E-BF9F-F44F-839D-90CA78717D6E}" dt="2023-03-10T07:14:31.849" v="6" actId="20577"/>
        <pc:sldMkLst>
          <pc:docMk/>
          <pc:sldMk cId="2240620834" sldId="273"/>
        </pc:sldMkLst>
        <pc:spChg chg="mod">
          <ac:chgData name="Collin Guidry" userId="2b1c09d7b81b1dd4" providerId="LiveId" clId="{E367B51E-BF9F-F44F-839D-90CA78717D6E}" dt="2023-03-10T07:14:31.849" v="6" actId="20577"/>
          <ac:spMkLst>
            <pc:docMk/>
            <pc:sldMk cId="2240620834" sldId="273"/>
            <ac:spMk id="7" creationId="{2482DBEC-EE72-4155-ACC5-87E80C5606A9}"/>
          </ac:spMkLst>
        </pc:spChg>
      </pc:sldChg>
    </pc:docChg>
  </pc:docChgLst>
  <pc:docChgLst>
    <pc:chgData name="Guest User" providerId="Windows Live" clId="Web-{59EF339C-0A41-4A12-B02A-082226320F34}"/>
    <pc:docChg chg="modSld">
      <pc:chgData name="Guest User" userId="" providerId="Windows Live" clId="Web-{59EF339C-0A41-4A12-B02A-082226320F34}" dt="2023-03-10T14:55:43.566" v="1" actId="1076"/>
      <pc:docMkLst>
        <pc:docMk/>
      </pc:docMkLst>
      <pc:sldChg chg="modSp">
        <pc:chgData name="Guest User" userId="" providerId="Windows Live" clId="Web-{59EF339C-0A41-4A12-B02A-082226320F34}" dt="2023-03-10T14:55:43.566" v="1" actId="1076"/>
        <pc:sldMkLst>
          <pc:docMk/>
          <pc:sldMk cId="3178041763" sldId="297"/>
        </pc:sldMkLst>
        <pc:picChg chg="mod">
          <ac:chgData name="Guest User" userId="" providerId="Windows Live" clId="Web-{59EF339C-0A41-4A12-B02A-082226320F34}" dt="2023-03-10T14:55:43.566" v="0" actId="1076"/>
          <ac:picMkLst>
            <pc:docMk/>
            <pc:sldMk cId="3178041763" sldId="297"/>
            <ac:picMk id="6146" creationId="{C439032F-9AF7-AC2D-C60E-7F414954CD7A}"/>
          </ac:picMkLst>
        </pc:picChg>
        <pc:picChg chg="mod">
          <ac:chgData name="Guest User" userId="" providerId="Windows Live" clId="Web-{59EF339C-0A41-4A12-B02A-082226320F34}" dt="2023-03-10T14:55:43.566" v="1" actId="1076"/>
          <ac:picMkLst>
            <pc:docMk/>
            <pc:sldMk cId="3178041763" sldId="297"/>
            <ac:picMk id="6148" creationId="{DDDC68F1-C1B2-13AB-53AA-7950592F987A}"/>
          </ac:picMkLst>
        </pc:picChg>
      </pc:sldChg>
    </pc:docChg>
  </pc:docChgLst>
  <pc:docChgLst>
    <pc:chgData name="Collin Guidry" userId="2b1c09d7b81b1dd4" providerId="LiveId" clId="{1BB43230-C26E-4268-B381-680A444F4283}"/>
    <pc:docChg chg="undo custSel modSld modMainMaster">
      <pc:chgData name="Collin Guidry" userId="2b1c09d7b81b1dd4" providerId="LiveId" clId="{1BB43230-C26E-4268-B381-680A444F4283}" dt="2023-03-07T04:36:28.755" v="9" actId="478"/>
      <pc:docMkLst>
        <pc:docMk/>
      </pc:docMkLst>
      <pc:sldChg chg="addSp delSp mod">
        <pc:chgData name="Collin Guidry" userId="2b1c09d7b81b1dd4" providerId="LiveId" clId="{1BB43230-C26E-4268-B381-680A444F4283}" dt="2023-03-07T04:36:28.755" v="9" actId="478"/>
        <pc:sldMkLst>
          <pc:docMk/>
          <pc:sldMk cId="972005540" sldId="259"/>
        </pc:sldMkLst>
        <pc:picChg chg="add del">
          <ac:chgData name="Collin Guidry" userId="2b1c09d7b81b1dd4" providerId="LiveId" clId="{1BB43230-C26E-4268-B381-680A444F4283}" dt="2023-03-07T04:36:28.755" v="9" actId="478"/>
          <ac:picMkLst>
            <pc:docMk/>
            <pc:sldMk cId="972005540" sldId="259"/>
            <ac:picMk id="13" creationId="{066FE296-3466-420F-AD6C-D3A37B973B7D}"/>
          </ac:picMkLst>
        </pc:picChg>
      </pc:sldChg>
      <pc:sldChg chg="addSp delSp mod">
        <pc:chgData name="Collin Guidry" userId="2b1c09d7b81b1dd4" providerId="LiveId" clId="{1BB43230-C26E-4268-B381-680A444F4283}" dt="2023-03-07T04:36:21.378" v="8" actId="478"/>
        <pc:sldMkLst>
          <pc:docMk/>
          <pc:sldMk cId="3205466602" sldId="260"/>
        </pc:sldMkLst>
        <pc:picChg chg="add del">
          <ac:chgData name="Collin Guidry" userId="2b1c09d7b81b1dd4" providerId="LiveId" clId="{1BB43230-C26E-4268-B381-680A444F4283}" dt="2023-03-07T04:36:21.378" v="8" actId="478"/>
          <ac:picMkLst>
            <pc:docMk/>
            <pc:sldMk cId="3205466602" sldId="260"/>
            <ac:picMk id="59" creationId="{3FCCC668-2247-4814-9CC5-9C5D4B447AA3}"/>
          </ac:picMkLst>
        </pc:picChg>
      </pc:sldChg>
      <pc:sldMasterChg chg="modSldLayout">
        <pc:chgData name="Collin Guidry" userId="2b1c09d7b81b1dd4" providerId="LiveId" clId="{1BB43230-C26E-4268-B381-680A444F4283}" dt="2023-03-07T04:35:58.682" v="5" actId="478"/>
        <pc:sldMasterMkLst>
          <pc:docMk/>
          <pc:sldMasterMk cId="1564885083" sldId="2147483648"/>
        </pc:sldMasterMkLst>
        <pc:sldLayoutChg chg="addSp delSp modSp mod">
          <pc:chgData name="Collin Guidry" userId="2b1c09d7b81b1dd4" providerId="LiveId" clId="{1BB43230-C26E-4268-B381-680A444F4283}" dt="2023-03-07T04:35:51.573" v="4" actId="478"/>
          <pc:sldLayoutMkLst>
            <pc:docMk/>
            <pc:sldMasterMk cId="1564885083" sldId="2147483648"/>
            <pc:sldLayoutMk cId="3442230584" sldId="2147483685"/>
          </pc:sldLayoutMkLst>
          <pc:spChg chg="add del mod">
            <ac:chgData name="Collin Guidry" userId="2b1c09d7b81b1dd4" providerId="LiveId" clId="{1BB43230-C26E-4268-B381-680A444F4283}" dt="2023-03-07T04:35:51.573" v="4" actId="478"/>
            <ac:spMkLst>
              <pc:docMk/>
              <pc:sldMasterMk cId="1564885083" sldId="2147483648"/>
              <pc:sldLayoutMk cId="3442230584" sldId="2147483685"/>
              <ac:spMk id="15" creationId="{FE1FADFB-0A3D-40F7-9B40-368DECD971E1}"/>
            </ac:spMkLst>
          </pc:spChg>
        </pc:sldLayoutChg>
        <pc:sldLayoutChg chg="delSp mod">
          <pc:chgData name="Collin Guidry" userId="2b1c09d7b81b1dd4" providerId="LiveId" clId="{1BB43230-C26E-4268-B381-680A444F4283}" dt="2023-03-07T04:35:58.682" v="5" actId="478"/>
          <pc:sldLayoutMkLst>
            <pc:docMk/>
            <pc:sldMasterMk cId="1564885083" sldId="2147483648"/>
            <pc:sldLayoutMk cId="4283110927" sldId="2147483706"/>
          </pc:sldLayoutMkLst>
          <pc:spChg chg="del">
            <ac:chgData name="Collin Guidry" userId="2b1c09d7b81b1dd4" providerId="LiveId" clId="{1BB43230-C26E-4268-B381-680A444F4283}" dt="2023-03-07T04:35:58.682" v="5" actId="478"/>
            <ac:spMkLst>
              <pc:docMk/>
              <pc:sldMasterMk cId="1564885083" sldId="2147483648"/>
              <pc:sldLayoutMk cId="4283110927" sldId="2147483706"/>
              <ac:spMk id="18" creationId="{8B9EC3A9-7039-403A-9414-429521308AE7}"/>
            </ac:spMkLst>
          </pc:spChg>
        </pc:sldLayoutChg>
      </pc:sldMasterChg>
    </pc:docChg>
  </pc:docChgLst>
  <pc:docChgLst>
    <pc:chgData name="Collin Guidry" userId="2b1c09d7b81b1dd4" providerId="LiveId" clId="{C4D4084B-DF9A-437D-A1B1-399F494214F2}"/>
    <pc:docChg chg="undo redo custSel addSld delSld modSld sldOrd modMainMaster addSection delSection modSection">
      <pc:chgData name="Collin Guidry" userId="2b1c09d7b81b1dd4" providerId="LiveId" clId="{C4D4084B-DF9A-437D-A1B1-399F494214F2}" dt="2023-03-10T20:11:43.196" v="20651" actId="47"/>
      <pc:docMkLst>
        <pc:docMk/>
      </pc:docMkLst>
      <pc:sldChg chg="addSp delSp modSp mod modTransition">
        <pc:chgData name="Collin Guidry" userId="2b1c09d7b81b1dd4" providerId="LiveId" clId="{C4D4084B-DF9A-437D-A1B1-399F494214F2}" dt="2023-03-10T03:34:42.686" v="15768"/>
        <pc:sldMkLst>
          <pc:docMk/>
          <pc:sldMk cId="3980699782" sldId="256"/>
        </pc:sldMkLst>
        <pc:spChg chg="mod">
          <ac:chgData name="Collin Guidry" userId="2b1c09d7b81b1dd4" providerId="LiveId" clId="{C4D4084B-DF9A-437D-A1B1-399F494214F2}" dt="2023-03-07T05:13:19.911" v="409" actId="313"/>
          <ac:spMkLst>
            <pc:docMk/>
            <pc:sldMk cId="3980699782" sldId="256"/>
            <ac:spMk id="2" creationId="{3D638ACE-163E-40EB-A458-E794C67EA2A6}"/>
          </ac:spMkLst>
        </pc:spChg>
        <pc:spChg chg="mod">
          <ac:chgData name="Collin Guidry" userId="2b1c09d7b81b1dd4" providerId="LiveId" clId="{C4D4084B-DF9A-437D-A1B1-399F494214F2}" dt="2023-03-07T05:10:57.609" v="383" actId="947"/>
          <ac:spMkLst>
            <pc:docMk/>
            <pc:sldMk cId="3980699782" sldId="256"/>
            <ac:spMk id="3" creationId="{5C9205DF-8F5E-49F7-B00E-6F58293F5130}"/>
          </ac:spMkLst>
        </pc:spChg>
        <pc:spChg chg="add del mod">
          <ac:chgData name="Collin Guidry" userId="2b1c09d7b81b1dd4" providerId="LiveId" clId="{C4D4084B-DF9A-437D-A1B1-399F494214F2}" dt="2023-03-07T04:43:55.573" v="157" actId="478"/>
          <ac:spMkLst>
            <pc:docMk/>
            <pc:sldMk cId="3980699782" sldId="256"/>
            <ac:spMk id="5" creationId="{3C585CAE-03C1-FBA7-A712-D713BE5D5834}"/>
          </ac:spMkLst>
        </pc:spChg>
        <pc:spChg chg="add del mod">
          <ac:chgData name="Collin Guidry" userId="2b1c09d7b81b1dd4" providerId="LiveId" clId="{C4D4084B-DF9A-437D-A1B1-399F494214F2}" dt="2023-03-07T04:53:51.658" v="274" actId="478"/>
          <ac:spMkLst>
            <pc:docMk/>
            <pc:sldMk cId="3980699782" sldId="256"/>
            <ac:spMk id="7" creationId="{A8101DB0-B976-D824-BAE1-79BC46010651}"/>
          </ac:spMkLst>
        </pc:spChg>
        <pc:spChg chg="add del">
          <ac:chgData name="Collin Guidry" userId="2b1c09d7b81b1dd4" providerId="LiveId" clId="{C4D4084B-DF9A-437D-A1B1-399F494214F2}" dt="2023-03-07T04:55:08.801" v="285" actId="478"/>
          <ac:spMkLst>
            <pc:docMk/>
            <pc:sldMk cId="3980699782" sldId="256"/>
            <ac:spMk id="18" creationId="{0E6B042D-E9CB-40E0-AAE9-6AD11F53E044}"/>
          </ac:spMkLst>
        </pc:spChg>
        <pc:spChg chg="add del mod topLvl">
          <ac:chgData name="Collin Guidry" userId="2b1c09d7b81b1dd4" providerId="LiveId" clId="{C4D4084B-DF9A-437D-A1B1-399F494214F2}" dt="2023-03-07T04:55:08.083" v="284" actId="478"/>
          <ac:spMkLst>
            <pc:docMk/>
            <pc:sldMk cId="3980699782" sldId="256"/>
            <ac:spMk id="20" creationId="{94DF2E04-7632-4FED-B0BF-8FB243D982A3}"/>
          </ac:spMkLst>
        </pc:spChg>
        <pc:spChg chg="add del mod topLvl">
          <ac:chgData name="Collin Guidry" userId="2b1c09d7b81b1dd4" providerId="LiveId" clId="{C4D4084B-DF9A-437D-A1B1-399F494214F2}" dt="2023-03-07T04:55:11.601" v="286" actId="478"/>
          <ac:spMkLst>
            <pc:docMk/>
            <pc:sldMk cId="3980699782" sldId="256"/>
            <ac:spMk id="21" creationId="{FC9A1C71-347B-44A9-88B4-692D9731582D}"/>
          </ac:spMkLst>
        </pc:spChg>
        <pc:grpChg chg="add del">
          <ac:chgData name="Collin Guidry" userId="2b1c09d7b81b1dd4" providerId="LiveId" clId="{C4D4084B-DF9A-437D-A1B1-399F494214F2}" dt="2023-03-07T04:55:08.083" v="284" actId="478"/>
          <ac:grpSpMkLst>
            <pc:docMk/>
            <pc:sldMk cId="3980699782" sldId="256"/>
            <ac:grpSpMk id="19" creationId="{5B07AEC6-55AE-4E18-BEEA-A226E87C7897}"/>
          </ac:grpSpMkLst>
        </pc:grpChg>
        <pc:picChg chg="add del mod modCrop">
          <ac:chgData name="Collin Guidry" userId="2b1c09d7b81b1dd4" providerId="LiveId" clId="{C4D4084B-DF9A-437D-A1B1-399F494214F2}" dt="2023-03-07T05:08:24.958" v="307" actId="14826"/>
          <ac:picMkLst>
            <pc:docMk/>
            <pc:sldMk cId="3980699782" sldId="256"/>
            <ac:picMk id="17" creationId="{257F6BCE-75BB-4ECD-BEA5-21C36A9CC0E9}"/>
          </ac:picMkLst>
        </pc:picChg>
        <pc:picChg chg="add del mod">
          <ac:chgData name="Collin Guidry" userId="2b1c09d7b81b1dd4" providerId="LiveId" clId="{C4D4084B-DF9A-437D-A1B1-399F494214F2}" dt="2023-03-07T04:43:02.873" v="142"/>
          <ac:picMkLst>
            <pc:docMk/>
            <pc:sldMk cId="3980699782" sldId="256"/>
            <ac:picMk id="1026" creationId="{018A48AF-7827-F75B-14D0-4F30BB2AB6EB}"/>
          </ac:picMkLst>
        </pc:picChg>
        <pc:picChg chg="add del mod">
          <ac:chgData name="Collin Guidry" userId="2b1c09d7b81b1dd4" providerId="LiveId" clId="{C4D4084B-DF9A-437D-A1B1-399F494214F2}" dt="2023-03-07T04:43:49.376" v="154"/>
          <ac:picMkLst>
            <pc:docMk/>
            <pc:sldMk cId="3980699782" sldId="256"/>
            <ac:picMk id="1028" creationId="{C22CA4FC-63B8-D452-60CE-D4FB0E105809}"/>
          </ac:picMkLst>
        </pc:picChg>
      </pc:sldChg>
      <pc:sldChg chg="delSp modSp 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972005540" sldId="259"/>
        </pc:sldMkLst>
        <pc:spChg chg="mod">
          <ac:chgData name="Collin Guidry" userId="2b1c09d7b81b1dd4" providerId="LiveId" clId="{C4D4084B-DF9A-437D-A1B1-399F494214F2}" dt="2023-03-07T05:45:17.967" v="1213" actId="20577"/>
          <ac:spMkLst>
            <pc:docMk/>
            <pc:sldMk cId="972005540" sldId="259"/>
            <ac:spMk id="4" creationId="{1ABE11BF-33A5-4653-A144-CCCBACF58C30}"/>
          </ac:spMkLst>
        </pc:spChg>
        <pc:picChg chg="del">
          <ac:chgData name="Collin Guidry" userId="2b1c09d7b81b1dd4" providerId="LiveId" clId="{C4D4084B-DF9A-437D-A1B1-399F494214F2}" dt="2023-03-07T05:13:35.299" v="411" actId="478"/>
          <ac:picMkLst>
            <pc:docMk/>
            <pc:sldMk cId="972005540" sldId="259"/>
            <ac:picMk id="13" creationId="{066FE296-3466-420F-AD6C-D3A37B973B7D}"/>
          </ac:picMkLst>
        </pc:picChg>
      </pc:sldChg>
      <pc:sldChg chg="delSp 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3205466602" sldId="260"/>
        </pc:sldMkLst>
        <pc:picChg chg="del">
          <ac:chgData name="Collin Guidry" userId="2b1c09d7b81b1dd4" providerId="LiveId" clId="{C4D4084B-DF9A-437D-A1B1-399F494214F2}" dt="2023-03-07T05:13:39.293" v="412" actId="478"/>
          <ac:picMkLst>
            <pc:docMk/>
            <pc:sldMk cId="3205466602" sldId="260"/>
            <ac:picMk id="59" creationId="{3FCCC668-2247-4814-9CC5-9C5D4B447AA3}"/>
          </ac:picMkLst>
        </pc:picChg>
      </pc:sldChg>
      <pc:sldChg chg="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310042212" sldId="262"/>
        </pc:sldMkLst>
      </pc:sldChg>
      <pc:sldChg chg="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2973707689" sldId="263"/>
        </pc:sldMkLst>
      </pc:sldChg>
      <pc:sldChg chg="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2260955757" sldId="264"/>
        </pc:sldMkLst>
      </pc:sldChg>
      <pc:sldChg chg="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2009224050" sldId="265"/>
        </pc:sldMkLst>
      </pc:sldChg>
      <pc:sldChg chg="delSp modSp mod modTransition">
        <pc:chgData name="Collin Guidry" userId="2b1c09d7b81b1dd4" providerId="LiveId" clId="{C4D4084B-DF9A-437D-A1B1-399F494214F2}" dt="2023-03-10T03:34:42.686" v="15768"/>
        <pc:sldMkLst>
          <pc:docMk/>
          <pc:sldMk cId="4292661376" sldId="268"/>
        </pc:sldMkLst>
        <pc:spChg chg="mod">
          <ac:chgData name="Collin Guidry" userId="2b1c09d7b81b1dd4" providerId="LiveId" clId="{C4D4084B-DF9A-437D-A1B1-399F494214F2}" dt="2023-03-07T16:45:15.154" v="3193" actId="20577"/>
          <ac:spMkLst>
            <pc:docMk/>
            <pc:sldMk cId="4292661376" sldId="268"/>
            <ac:spMk id="4" creationId="{291CA16A-993E-43BA-BDDC-9E427CF951B2}"/>
          </ac:spMkLst>
        </pc:spChg>
        <pc:spChg chg="mod">
          <ac:chgData name="Collin Guidry" userId="2b1c09d7b81b1dd4" providerId="LiveId" clId="{C4D4084B-DF9A-437D-A1B1-399F494214F2}" dt="2023-03-07T16:45:35.721" v="3195" actId="947"/>
          <ac:spMkLst>
            <pc:docMk/>
            <pc:sldMk cId="4292661376" sldId="268"/>
            <ac:spMk id="5" creationId="{F063A021-7C19-4C85-B48B-EFEA732C1906}"/>
          </ac:spMkLst>
        </pc:spChg>
        <pc:spChg chg="mod">
          <ac:chgData name="Collin Guidry" userId="2b1c09d7b81b1dd4" providerId="LiveId" clId="{C4D4084B-DF9A-437D-A1B1-399F494214F2}" dt="2023-03-07T05:07:01.909" v="303" actId="20577"/>
          <ac:spMkLst>
            <pc:docMk/>
            <pc:sldMk cId="4292661376" sldId="268"/>
            <ac:spMk id="7" creationId="{4835BE9C-E4C1-41B7-ACD8-7ABEC8DF5F24}"/>
          </ac:spMkLst>
        </pc:spChg>
        <pc:spChg chg="del">
          <ac:chgData name="Collin Guidry" userId="2b1c09d7b81b1dd4" providerId="LiveId" clId="{C4D4084B-DF9A-437D-A1B1-399F494214F2}" dt="2023-03-07T05:07:01.139" v="302" actId="478"/>
          <ac:spMkLst>
            <pc:docMk/>
            <pc:sldMk cId="4292661376" sldId="268"/>
            <ac:spMk id="10" creationId="{84367257-921F-4C31-9DD7-8B0616248FDF}"/>
          </ac:spMkLst>
        </pc:spChg>
        <pc:grpChg chg="del">
          <ac:chgData name="Collin Guidry" userId="2b1c09d7b81b1dd4" providerId="LiveId" clId="{C4D4084B-DF9A-437D-A1B1-399F494214F2}" dt="2023-03-07T05:07:02.646" v="304" actId="478"/>
          <ac:grpSpMkLst>
            <pc:docMk/>
            <pc:sldMk cId="4292661376" sldId="268"/>
            <ac:grpSpMk id="6" creationId="{91C1EA1C-1F3E-4109-905A-96F1DC0515BC}"/>
          </ac:grpSpMkLst>
        </pc:grpChg>
        <pc:picChg chg="mod">
          <ac:chgData name="Collin Guidry" userId="2b1c09d7b81b1dd4" providerId="LiveId" clId="{C4D4084B-DF9A-437D-A1B1-399F494214F2}" dt="2023-03-07T05:08:21.193" v="306" actId="14826"/>
          <ac:picMkLst>
            <pc:docMk/>
            <pc:sldMk cId="4292661376" sldId="268"/>
            <ac:picMk id="8" creationId="{2D599535-C841-457B-BE92-EECA801ED768}"/>
          </ac:picMkLst>
        </pc:picChg>
      </pc:sldChg>
      <pc:sldChg chg="addSp delSp modSp mod ord modTransition modNotesTx">
        <pc:chgData name="Collin Guidry" userId="2b1c09d7b81b1dd4" providerId="LiveId" clId="{C4D4084B-DF9A-437D-A1B1-399F494214F2}" dt="2023-03-10T16:54:22.692" v="20437" actId="478"/>
        <pc:sldMkLst>
          <pc:docMk/>
          <pc:sldMk cId="3891516162" sldId="269"/>
        </pc:sldMkLst>
        <pc:spChg chg="add mod">
          <ac:chgData name="Collin Guidry" userId="2b1c09d7b81b1dd4" providerId="LiveId" clId="{C4D4084B-DF9A-437D-A1B1-399F494214F2}" dt="2023-03-09T04:14:00.042" v="5289" actId="571"/>
          <ac:spMkLst>
            <pc:docMk/>
            <pc:sldMk cId="3891516162" sldId="269"/>
            <ac:spMk id="2" creationId="{B5C8EBA7-8642-F4F6-8376-15AB280D572B}"/>
          </ac:spMkLst>
        </pc:spChg>
        <pc:spChg chg="add mod">
          <ac:chgData name="Collin Guidry" userId="2b1c09d7b81b1dd4" providerId="LiveId" clId="{C4D4084B-DF9A-437D-A1B1-399F494214F2}" dt="2023-03-09T04:14:00.042" v="5289" actId="571"/>
          <ac:spMkLst>
            <pc:docMk/>
            <pc:sldMk cId="3891516162" sldId="269"/>
            <ac:spMk id="3" creationId="{A39FA0B7-2DCE-7F2B-EA30-B7A756C8AA8B}"/>
          </ac:spMkLst>
        </pc:spChg>
        <pc:spChg chg="add mod">
          <ac:chgData name="Collin Guidry" userId="2b1c09d7b81b1dd4" providerId="LiveId" clId="{C4D4084B-DF9A-437D-A1B1-399F494214F2}" dt="2023-03-09T04:14:00.042" v="5289" actId="571"/>
          <ac:spMkLst>
            <pc:docMk/>
            <pc:sldMk cId="3891516162" sldId="269"/>
            <ac:spMk id="4" creationId="{64D72A6F-623E-1D8F-86F1-11F1C1700A7A}"/>
          </ac:spMkLst>
        </pc:spChg>
        <pc:spChg chg="add mod">
          <ac:chgData name="Collin Guidry" userId="2b1c09d7b81b1dd4" providerId="LiveId" clId="{C4D4084B-DF9A-437D-A1B1-399F494214F2}" dt="2023-03-09T04:14:00.042" v="5289" actId="571"/>
          <ac:spMkLst>
            <pc:docMk/>
            <pc:sldMk cId="3891516162" sldId="269"/>
            <ac:spMk id="5" creationId="{6430CEEA-557E-021C-6B02-E56F4E803BCE}"/>
          </ac:spMkLst>
        </pc:spChg>
        <pc:spChg chg="add mod">
          <ac:chgData name="Collin Guidry" userId="2b1c09d7b81b1dd4" providerId="LiveId" clId="{C4D4084B-DF9A-437D-A1B1-399F494214F2}" dt="2023-03-09T04:14:00.042" v="5289" actId="571"/>
          <ac:spMkLst>
            <pc:docMk/>
            <pc:sldMk cId="3891516162" sldId="269"/>
            <ac:spMk id="6" creationId="{9802F8E1-E63C-F805-39C1-F1C8E242C865}"/>
          </ac:spMkLst>
        </pc:spChg>
        <pc:spChg chg="add mod">
          <ac:chgData name="Collin Guidry" userId="2b1c09d7b81b1dd4" providerId="LiveId" clId="{C4D4084B-DF9A-437D-A1B1-399F494214F2}" dt="2023-03-09T04:14:00.042" v="5289" actId="571"/>
          <ac:spMkLst>
            <pc:docMk/>
            <pc:sldMk cId="3891516162" sldId="269"/>
            <ac:spMk id="7" creationId="{64801DE8-3CD3-91DF-6B49-0033DD06698A}"/>
          </ac:spMkLst>
        </pc:spChg>
        <pc:spChg chg="add del">
          <ac:chgData name="Collin Guidry" userId="2b1c09d7b81b1dd4" providerId="LiveId" clId="{C4D4084B-DF9A-437D-A1B1-399F494214F2}" dt="2023-03-09T04:18:57.130" v="5419" actId="22"/>
          <ac:spMkLst>
            <pc:docMk/>
            <pc:sldMk cId="3891516162" sldId="269"/>
            <ac:spMk id="9" creationId="{D71B0074-81A7-97D2-F04F-8609A647FB27}"/>
          </ac:spMkLst>
        </pc:spChg>
        <pc:spChg chg="add del mod">
          <ac:chgData name="Collin Guidry" userId="2b1c09d7b81b1dd4" providerId="LiveId" clId="{C4D4084B-DF9A-437D-A1B1-399F494214F2}" dt="2023-03-09T04:19:00.852" v="5421"/>
          <ac:spMkLst>
            <pc:docMk/>
            <pc:sldMk cId="3891516162" sldId="269"/>
            <ac:spMk id="10" creationId="{B02DA856-BBF6-2743-37F5-9BC568AE7698}"/>
          </ac:spMkLst>
        </pc:spChg>
        <pc:spChg chg="add del mod">
          <ac:chgData name="Collin Guidry" userId="2b1c09d7b81b1dd4" providerId="LiveId" clId="{C4D4084B-DF9A-437D-A1B1-399F494214F2}" dt="2023-03-09T18:11:00.306" v="9049"/>
          <ac:spMkLst>
            <pc:docMk/>
            <pc:sldMk cId="3891516162" sldId="269"/>
            <ac:spMk id="11" creationId="{0F23EE46-14B9-1650-80A0-A9D47B722B4F}"/>
          </ac:spMkLst>
        </pc:spChg>
        <pc:spChg chg="add del mod">
          <ac:chgData name="Collin Guidry" userId="2b1c09d7b81b1dd4" providerId="LiveId" clId="{C4D4084B-DF9A-437D-A1B1-399F494214F2}" dt="2023-03-09T18:11:00.306" v="9049"/>
          <ac:spMkLst>
            <pc:docMk/>
            <pc:sldMk cId="3891516162" sldId="269"/>
            <ac:spMk id="12" creationId="{48D1351C-EA5D-1C7E-1C61-5A2C540BC967}"/>
          </ac:spMkLst>
        </pc:spChg>
        <pc:spChg chg="add del mod">
          <ac:chgData name="Collin Guidry" userId="2b1c09d7b81b1dd4" providerId="LiveId" clId="{C4D4084B-DF9A-437D-A1B1-399F494214F2}" dt="2023-03-09T18:11:48.452" v="9072"/>
          <ac:spMkLst>
            <pc:docMk/>
            <pc:sldMk cId="3891516162" sldId="269"/>
            <ac:spMk id="13" creationId="{9E25ADEB-4217-2F0F-3F6B-458D71CD2303}"/>
          </ac:spMkLst>
        </pc:spChg>
        <pc:spChg chg="add del mod">
          <ac:chgData name="Collin Guidry" userId="2b1c09d7b81b1dd4" providerId="LiveId" clId="{C4D4084B-DF9A-437D-A1B1-399F494214F2}" dt="2023-03-09T18:12:12.312" v="9077" actId="1035"/>
          <ac:spMkLst>
            <pc:docMk/>
            <pc:sldMk cId="3891516162" sldId="269"/>
            <ac:spMk id="14" creationId="{E3E5EE03-FBF6-46F5-8085-716AC6CE1C8C}"/>
          </ac:spMkLst>
        </pc:spChg>
        <pc:spChg chg="mod">
          <ac:chgData name="Collin Guidry" userId="2b1c09d7b81b1dd4" providerId="LiveId" clId="{C4D4084B-DF9A-437D-A1B1-399F494214F2}" dt="2023-03-09T18:10:18.981" v="9044" actId="255"/>
          <ac:spMkLst>
            <pc:docMk/>
            <pc:sldMk cId="3891516162" sldId="269"/>
            <ac:spMk id="15" creationId="{24E18385-8BEA-4522-ABAA-5AB38F0D4FC2}"/>
          </ac:spMkLst>
        </pc:spChg>
        <pc:spChg chg="mod">
          <ac:chgData name="Collin Guidry" userId="2b1c09d7b81b1dd4" providerId="LiveId" clId="{C4D4084B-DF9A-437D-A1B1-399F494214F2}" dt="2023-03-09T18:31:07.999" v="9327" actId="20577"/>
          <ac:spMkLst>
            <pc:docMk/>
            <pc:sldMk cId="3891516162" sldId="269"/>
            <ac:spMk id="16" creationId="{1DCFA8A2-3FB8-48CA-933D-0800A9D2A2A2}"/>
          </ac:spMkLst>
        </pc:spChg>
        <pc:spChg chg="mod">
          <ac:chgData name="Collin Guidry" userId="2b1c09d7b81b1dd4" providerId="LiveId" clId="{C4D4084B-DF9A-437D-A1B1-399F494214F2}" dt="2023-03-09T18:10:23.735" v="9045" actId="255"/>
          <ac:spMkLst>
            <pc:docMk/>
            <pc:sldMk cId="3891516162" sldId="269"/>
            <ac:spMk id="17" creationId="{640A3223-3DA3-4CF2-82B6-1447667547BD}"/>
          </ac:spMkLst>
        </pc:spChg>
        <pc:spChg chg="mod">
          <ac:chgData name="Collin Guidry" userId="2b1c09d7b81b1dd4" providerId="LiveId" clId="{C4D4084B-DF9A-437D-A1B1-399F494214F2}" dt="2023-03-09T08:11:27.427" v="7723" actId="1036"/>
          <ac:spMkLst>
            <pc:docMk/>
            <pc:sldMk cId="3891516162" sldId="269"/>
            <ac:spMk id="18" creationId="{C955AFB3-173C-4848-B3E9-1375591B297E}"/>
          </ac:spMkLst>
        </pc:spChg>
        <pc:spChg chg="mod">
          <ac:chgData name="Collin Guidry" userId="2b1c09d7b81b1dd4" providerId="LiveId" clId="{C4D4084B-DF9A-437D-A1B1-399F494214F2}" dt="2023-03-09T18:11:55.075" v="9075" actId="14100"/>
          <ac:spMkLst>
            <pc:docMk/>
            <pc:sldMk cId="3891516162" sldId="269"/>
            <ac:spMk id="19" creationId="{DFE11F38-F66B-4F95-8224-6CCA69D57617}"/>
          </ac:spMkLst>
        </pc:spChg>
        <pc:spChg chg="del mod">
          <ac:chgData name="Collin Guidry" userId="2b1c09d7b81b1dd4" providerId="LiveId" clId="{C4D4084B-DF9A-437D-A1B1-399F494214F2}" dt="2023-03-10T16:54:22.692" v="20437" actId="478"/>
          <ac:spMkLst>
            <pc:docMk/>
            <pc:sldMk cId="3891516162" sldId="269"/>
            <ac:spMk id="20" creationId="{391D3201-20F9-4DD7-B4EB-F41AF17CA428}"/>
          </ac:spMkLst>
        </pc:spChg>
        <pc:spChg chg="mod">
          <ac:chgData name="Collin Guidry" userId="2b1c09d7b81b1dd4" providerId="LiveId" clId="{C4D4084B-DF9A-437D-A1B1-399F494214F2}" dt="2023-03-09T08:10:06.570" v="7576" actId="1036"/>
          <ac:spMkLst>
            <pc:docMk/>
            <pc:sldMk cId="3891516162" sldId="269"/>
            <ac:spMk id="21" creationId="{C7C65DDB-24F2-44CF-AE02-F3A6C8B1858B}"/>
          </ac:spMkLst>
        </pc:spChg>
        <pc:spChg chg="add del mod">
          <ac:chgData name="Collin Guidry" userId="2b1c09d7b81b1dd4" providerId="LiveId" clId="{C4D4084B-DF9A-437D-A1B1-399F494214F2}" dt="2023-03-09T18:11:46.633" v="9070" actId="478"/>
          <ac:spMkLst>
            <pc:docMk/>
            <pc:sldMk cId="3891516162" sldId="269"/>
            <ac:spMk id="23" creationId="{B1DEE471-A669-BE3A-5D7C-DDFDBE0EE01E}"/>
          </ac:spMkLst>
        </pc:spChg>
      </pc:sldChg>
      <pc:sldChg chg="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59582380" sldId="270"/>
        </pc:sldMkLst>
      </pc:sldChg>
      <pc:sldChg chg="addSp delSp modSp add del mod ord modTransition modClrScheme chgLayout">
        <pc:chgData name="Collin Guidry" userId="2b1c09d7b81b1dd4" providerId="LiveId" clId="{C4D4084B-DF9A-437D-A1B1-399F494214F2}" dt="2023-03-10T07:01:37.064" v="20118" actId="47"/>
        <pc:sldMkLst>
          <pc:docMk/>
          <pc:sldMk cId="1737221253" sldId="271"/>
        </pc:sldMkLst>
        <pc:spChg chg="add mod">
          <ac:chgData name="Collin Guidry" userId="2b1c09d7b81b1dd4" providerId="LiveId" clId="{C4D4084B-DF9A-437D-A1B1-399F494214F2}" dt="2023-03-10T02:20:57.043" v="14903" actId="26606"/>
          <ac:spMkLst>
            <pc:docMk/>
            <pc:sldMk cId="1737221253" sldId="271"/>
            <ac:spMk id="3" creationId="{1112278C-31D8-8672-7366-C46ACFD4D972}"/>
          </ac:spMkLst>
        </pc:spChg>
        <pc:spChg chg="mod ord">
          <ac:chgData name="Collin Guidry" userId="2b1c09d7b81b1dd4" providerId="LiveId" clId="{C4D4084B-DF9A-437D-A1B1-399F494214F2}" dt="2023-03-10T02:20:57.043" v="14903" actId="26606"/>
          <ac:spMkLst>
            <pc:docMk/>
            <pc:sldMk cId="1737221253" sldId="271"/>
            <ac:spMk id="4" creationId="{1ABE11BF-33A5-4653-A144-CCCBACF58C30}"/>
          </ac:spMkLst>
        </pc:spChg>
        <pc:spChg chg="add del mod">
          <ac:chgData name="Collin Guidry" userId="2b1c09d7b81b1dd4" providerId="LiveId" clId="{C4D4084B-DF9A-437D-A1B1-399F494214F2}" dt="2023-03-10T07:01:28.960" v="20117" actId="20577"/>
          <ac:spMkLst>
            <pc:docMk/>
            <pc:sldMk cId="1737221253" sldId="271"/>
            <ac:spMk id="7" creationId="{2482DBEC-EE72-4155-ACC5-87E80C5606A9}"/>
          </ac:spMkLst>
        </pc:spChg>
        <pc:spChg chg="del">
          <ac:chgData name="Collin Guidry" userId="2b1c09d7b81b1dd4" providerId="LiveId" clId="{C4D4084B-DF9A-437D-A1B1-399F494214F2}" dt="2023-03-07T05:14:30.962" v="426" actId="478"/>
          <ac:spMkLst>
            <pc:docMk/>
            <pc:sldMk cId="1737221253" sldId="271"/>
            <ac:spMk id="9" creationId="{53469036-D1FB-4164-96AE-B6D8CECCFC96}"/>
          </ac:spMkLst>
        </pc:spChg>
        <pc:spChg chg="mod">
          <ac:chgData name="Collin Guidry" userId="2b1c09d7b81b1dd4" providerId="LiveId" clId="{C4D4084B-DF9A-437D-A1B1-399F494214F2}" dt="2023-03-10T02:20:57.043" v="14903" actId="26606"/>
          <ac:spMkLst>
            <pc:docMk/>
            <pc:sldMk cId="1737221253" sldId="271"/>
            <ac:spMk id="11" creationId="{47F4D2C2-B71A-4089-A3FE-603C32706CA6}"/>
          </ac:spMkLst>
        </pc:spChg>
        <pc:spChg chg="mod">
          <ac:chgData name="Collin Guidry" userId="2b1c09d7b81b1dd4" providerId="LiveId" clId="{C4D4084B-DF9A-437D-A1B1-399F494214F2}" dt="2023-03-10T02:20:57.043" v="14903" actId="26606"/>
          <ac:spMkLst>
            <pc:docMk/>
            <pc:sldMk cId="1737221253" sldId="271"/>
            <ac:spMk id="12" creationId="{FBA1BB58-7555-4382-B178-7ED04E137E77}"/>
          </ac:spMkLst>
        </pc:spChg>
        <pc:graphicFrameChg chg="add del mod">
          <ac:chgData name="Collin Guidry" userId="2b1c09d7b81b1dd4" providerId="LiveId" clId="{C4D4084B-DF9A-437D-A1B1-399F494214F2}" dt="2023-03-10T02:20:57.043" v="14903" actId="26606"/>
          <ac:graphicFrameMkLst>
            <pc:docMk/>
            <pc:sldMk cId="1737221253" sldId="271"/>
            <ac:graphicFrameMk id="14" creationId="{2D4CAA53-A61C-1394-37A8-DAD91DADBE1E}"/>
          </ac:graphicFrameMkLst>
        </pc:graphicFrameChg>
      </pc:sldChg>
      <pc:sldChg chg="add del">
        <pc:chgData name="Collin Guidry" userId="2b1c09d7b81b1dd4" providerId="LiveId" clId="{C4D4084B-DF9A-437D-A1B1-399F494214F2}" dt="2023-03-07T05:44:39.591" v="1209" actId="47"/>
        <pc:sldMkLst>
          <pc:docMk/>
          <pc:sldMk cId="56935213" sldId="272"/>
        </pc:sldMkLst>
      </pc:sldChg>
      <pc:sldChg chg="modSp add del mod ord modTransition">
        <pc:chgData name="Collin Guidry" userId="2b1c09d7b81b1dd4" providerId="LiveId" clId="{C4D4084B-DF9A-437D-A1B1-399F494214F2}" dt="2023-03-10T06:58:49.625" v="20083" actId="47"/>
        <pc:sldMkLst>
          <pc:docMk/>
          <pc:sldMk cId="4237970533" sldId="272"/>
        </pc:sldMkLst>
        <pc:spChg chg="mod">
          <ac:chgData name="Collin Guidry" userId="2b1c09d7b81b1dd4" providerId="LiveId" clId="{C4D4084B-DF9A-437D-A1B1-399F494214F2}" dt="2023-03-07T05:50:54.426" v="1451" actId="14100"/>
          <ac:spMkLst>
            <pc:docMk/>
            <pc:sldMk cId="4237970533" sldId="272"/>
            <ac:spMk id="4" creationId="{1ABE11BF-33A5-4653-A144-CCCBACF58C30}"/>
          </ac:spMkLst>
        </pc:spChg>
        <pc:spChg chg="mod">
          <ac:chgData name="Collin Guidry" userId="2b1c09d7b81b1dd4" providerId="LiveId" clId="{C4D4084B-DF9A-437D-A1B1-399F494214F2}" dt="2023-03-09T03:00:51.931" v="4272" actId="14100"/>
          <ac:spMkLst>
            <pc:docMk/>
            <pc:sldMk cId="4237970533" sldId="272"/>
            <ac:spMk id="7" creationId="{2482DBEC-EE72-4155-ACC5-87E80C5606A9}"/>
          </ac:spMkLst>
        </pc:spChg>
        <pc:spChg chg="mod">
          <ac:chgData name="Collin Guidry" userId="2b1c09d7b81b1dd4" providerId="LiveId" clId="{C4D4084B-DF9A-437D-A1B1-399F494214F2}" dt="2023-03-07T05:50:59.886" v="1452" actId="1076"/>
          <ac:spMkLst>
            <pc:docMk/>
            <pc:sldMk cId="4237970533" sldId="272"/>
            <ac:spMk id="9" creationId="{53469036-D1FB-4164-96AE-B6D8CECCFC96}"/>
          </ac:spMkLst>
        </pc:spChg>
      </pc:sldChg>
      <pc:sldChg chg="addSp delSp modSp add mod ord modTransition">
        <pc:chgData name="Collin Guidry" userId="2b1c09d7b81b1dd4" providerId="LiveId" clId="{C4D4084B-DF9A-437D-A1B1-399F494214F2}" dt="2023-03-10T16:54:46.609" v="20440" actId="478"/>
        <pc:sldMkLst>
          <pc:docMk/>
          <pc:sldMk cId="2240620834" sldId="273"/>
        </pc:sldMkLst>
        <pc:spChg chg="mod">
          <ac:chgData name="Collin Guidry" userId="2b1c09d7b81b1dd4" providerId="LiveId" clId="{C4D4084B-DF9A-437D-A1B1-399F494214F2}" dt="2023-03-07T06:08:59.835" v="2676" actId="20577"/>
          <ac:spMkLst>
            <pc:docMk/>
            <pc:sldMk cId="2240620834" sldId="273"/>
            <ac:spMk id="4" creationId="{1ABE11BF-33A5-4653-A144-CCCBACF58C30}"/>
          </ac:spMkLst>
        </pc:spChg>
        <pc:spChg chg="mod">
          <ac:chgData name="Collin Guidry" userId="2b1c09d7b81b1dd4" providerId="LiveId" clId="{C4D4084B-DF9A-437D-A1B1-399F494214F2}" dt="2023-03-09T02:58:49.078" v="4226" actId="20577"/>
          <ac:spMkLst>
            <pc:docMk/>
            <pc:sldMk cId="2240620834" sldId="273"/>
            <ac:spMk id="7" creationId="{2482DBEC-EE72-4155-ACC5-87E80C5606A9}"/>
          </ac:spMkLst>
        </pc:spChg>
        <pc:spChg chg="mod">
          <ac:chgData name="Collin Guidry" userId="2b1c09d7b81b1dd4" providerId="LiveId" clId="{C4D4084B-DF9A-437D-A1B1-399F494214F2}" dt="2023-03-08T17:30:36.097" v="3205" actId="20577"/>
          <ac:spMkLst>
            <pc:docMk/>
            <pc:sldMk cId="2240620834" sldId="273"/>
            <ac:spMk id="9" creationId="{53469036-D1FB-4164-96AE-B6D8CECCFC96}"/>
          </ac:spMkLst>
        </pc:spChg>
        <pc:spChg chg="del">
          <ac:chgData name="Collin Guidry" userId="2b1c09d7b81b1dd4" providerId="LiveId" clId="{C4D4084B-DF9A-437D-A1B1-399F494214F2}" dt="2023-03-10T16:54:46.609" v="20440" actId="478"/>
          <ac:spMkLst>
            <pc:docMk/>
            <pc:sldMk cId="2240620834" sldId="273"/>
            <ac:spMk id="11" creationId="{47F4D2C2-B71A-4089-A3FE-603C32706CA6}"/>
          </ac:spMkLst>
        </pc:spChg>
        <pc:picChg chg="add del mod">
          <ac:chgData name="Collin Guidry" userId="2b1c09d7b81b1dd4" providerId="LiveId" clId="{C4D4084B-DF9A-437D-A1B1-399F494214F2}" dt="2023-03-08T18:09:20.001" v="4086" actId="478"/>
          <ac:picMkLst>
            <pc:docMk/>
            <pc:sldMk cId="2240620834" sldId="273"/>
            <ac:picMk id="3" creationId="{8ADCCD66-E10E-EA90-FA42-BEEF28EB3D13}"/>
          </ac:picMkLst>
        </pc:picChg>
        <pc:picChg chg="add mod ord">
          <ac:chgData name="Collin Guidry" userId="2b1c09d7b81b1dd4" providerId="LiveId" clId="{C4D4084B-DF9A-437D-A1B1-399F494214F2}" dt="2023-03-09T02:58:23.378" v="4215" actId="1076"/>
          <ac:picMkLst>
            <pc:docMk/>
            <pc:sldMk cId="2240620834" sldId="273"/>
            <ac:picMk id="6" creationId="{F9A27EDB-C95D-AC90-3F60-2342BB692544}"/>
          </ac:picMkLst>
        </pc:picChg>
        <pc:picChg chg="add mod modCrop">
          <ac:chgData name="Collin Guidry" userId="2b1c09d7b81b1dd4" providerId="LiveId" clId="{C4D4084B-DF9A-437D-A1B1-399F494214F2}" dt="2023-03-09T02:58:23.378" v="4215" actId="1076"/>
          <ac:picMkLst>
            <pc:docMk/>
            <pc:sldMk cId="2240620834" sldId="273"/>
            <ac:picMk id="8" creationId="{01569B3C-4AC5-0E71-9DD8-EFBE59439CCE}"/>
          </ac:picMkLst>
        </pc:picChg>
        <pc:picChg chg="add mod modCrop">
          <ac:chgData name="Collin Guidry" userId="2b1c09d7b81b1dd4" providerId="LiveId" clId="{C4D4084B-DF9A-437D-A1B1-399F494214F2}" dt="2023-03-09T02:58:23.378" v="4215" actId="1076"/>
          <ac:picMkLst>
            <pc:docMk/>
            <pc:sldMk cId="2240620834" sldId="273"/>
            <ac:picMk id="10" creationId="{8FED154B-3291-4FA0-98DF-6B1636B74844}"/>
          </ac:picMkLst>
        </pc:picChg>
      </pc:sldChg>
      <pc:sldChg chg="addSp delSp modSp add del mod modTransition modClrScheme chgLayout">
        <pc:chgData name="Collin Guidry" userId="2b1c09d7b81b1dd4" providerId="LiveId" clId="{C4D4084B-DF9A-437D-A1B1-399F494214F2}" dt="2023-03-10T06:57:40.374" v="20072" actId="47"/>
        <pc:sldMkLst>
          <pc:docMk/>
          <pc:sldMk cId="1024318608" sldId="274"/>
        </pc:sldMkLst>
        <pc:spChg chg="mod ord">
          <ac:chgData name="Collin Guidry" userId="2b1c09d7b81b1dd4" providerId="LiveId" clId="{C4D4084B-DF9A-437D-A1B1-399F494214F2}" dt="2023-03-10T02:18:31.915" v="14889" actId="26606"/>
          <ac:spMkLst>
            <pc:docMk/>
            <pc:sldMk cId="1024318608" sldId="274"/>
            <ac:spMk id="4" creationId="{1ABE11BF-33A5-4653-A144-CCCBACF58C30}"/>
          </ac:spMkLst>
        </pc:spChg>
        <pc:spChg chg="add del mod">
          <ac:chgData name="Collin Guidry" userId="2b1c09d7b81b1dd4" providerId="LiveId" clId="{C4D4084B-DF9A-437D-A1B1-399F494214F2}" dt="2023-03-10T02:18:31.915" v="14889" actId="26606"/>
          <ac:spMkLst>
            <pc:docMk/>
            <pc:sldMk cId="1024318608" sldId="274"/>
            <ac:spMk id="7" creationId="{2482DBEC-EE72-4155-ACC5-87E80C5606A9}"/>
          </ac:spMkLst>
        </pc:spChg>
        <pc:spChg chg="add mod">
          <ac:chgData name="Collin Guidry" userId="2b1c09d7b81b1dd4" providerId="LiveId" clId="{C4D4084B-DF9A-437D-A1B1-399F494214F2}" dt="2023-03-09T03:12:39.057" v="4356" actId="164"/>
          <ac:spMkLst>
            <pc:docMk/>
            <pc:sldMk cId="1024318608" sldId="274"/>
            <ac:spMk id="8" creationId="{3DAC1CF6-3E7C-A8CB-5AE8-5049A6A165A3}"/>
          </ac:spMkLst>
        </pc:spChg>
        <pc:spChg chg="mod">
          <ac:chgData name="Collin Guidry" userId="2b1c09d7b81b1dd4" providerId="LiveId" clId="{C4D4084B-DF9A-437D-A1B1-399F494214F2}" dt="2023-03-10T02:18:31.915" v="14889" actId="26606"/>
          <ac:spMkLst>
            <pc:docMk/>
            <pc:sldMk cId="1024318608" sldId="274"/>
            <ac:spMk id="9" creationId="{53469036-D1FB-4164-96AE-B6D8CECCFC96}"/>
          </ac:spMkLst>
        </pc:spChg>
        <pc:spChg chg="mod">
          <ac:chgData name="Collin Guidry" userId="2b1c09d7b81b1dd4" providerId="LiveId" clId="{C4D4084B-DF9A-437D-A1B1-399F494214F2}" dt="2023-03-10T02:18:31.915" v="14889" actId="26606"/>
          <ac:spMkLst>
            <pc:docMk/>
            <pc:sldMk cId="1024318608" sldId="274"/>
            <ac:spMk id="11" creationId="{47F4D2C2-B71A-4089-A3FE-603C32706CA6}"/>
          </ac:spMkLst>
        </pc:spChg>
        <pc:spChg chg="mod">
          <ac:chgData name="Collin Guidry" userId="2b1c09d7b81b1dd4" providerId="LiveId" clId="{C4D4084B-DF9A-437D-A1B1-399F494214F2}" dt="2023-03-10T02:18:31.915" v="14889" actId="26606"/>
          <ac:spMkLst>
            <pc:docMk/>
            <pc:sldMk cId="1024318608" sldId="274"/>
            <ac:spMk id="12" creationId="{FBA1BB58-7555-4382-B178-7ED04E137E77}"/>
          </ac:spMkLst>
        </pc:spChg>
        <pc:spChg chg="mod">
          <ac:chgData name="Collin Guidry" userId="2b1c09d7b81b1dd4" providerId="LiveId" clId="{C4D4084B-DF9A-437D-A1B1-399F494214F2}" dt="2023-03-10T02:16:24.978" v="14831"/>
          <ac:spMkLst>
            <pc:docMk/>
            <pc:sldMk cId="1024318608" sldId="274"/>
            <ac:spMk id="19" creationId="{E0833720-38D8-42AC-58FA-337045F04D3A}"/>
          </ac:spMkLst>
        </pc:spChg>
        <pc:grpChg chg="add del mod">
          <ac:chgData name="Collin Guidry" userId="2b1c09d7b81b1dd4" providerId="LiveId" clId="{C4D4084B-DF9A-437D-A1B1-399F494214F2}" dt="2023-03-09T03:04:53.851" v="4305" actId="165"/>
          <ac:grpSpMkLst>
            <pc:docMk/>
            <pc:sldMk cId="1024318608" sldId="274"/>
            <ac:grpSpMk id="3" creationId="{C3A46813-E072-8898-D4F6-80041B68A712}"/>
          </ac:grpSpMkLst>
        </pc:grpChg>
        <pc:grpChg chg="add del mod">
          <ac:chgData name="Collin Guidry" userId="2b1c09d7b81b1dd4" providerId="LiveId" clId="{C4D4084B-DF9A-437D-A1B1-399F494214F2}" dt="2023-03-10T02:18:34.230" v="14890" actId="21"/>
          <ac:grpSpMkLst>
            <pc:docMk/>
            <pc:sldMk cId="1024318608" sldId="274"/>
            <ac:grpSpMk id="5" creationId="{5DCA6226-4B62-592C-4FF9-91955137B355}"/>
          </ac:grpSpMkLst>
        </pc:grpChg>
        <pc:grpChg chg="add del mod">
          <ac:chgData name="Collin Guidry" userId="2b1c09d7b81b1dd4" providerId="LiveId" clId="{C4D4084B-DF9A-437D-A1B1-399F494214F2}" dt="2023-03-10T02:18:34.230" v="14890" actId="21"/>
          <ac:grpSpMkLst>
            <pc:docMk/>
            <pc:sldMk cId="1024318608" sldId="274"/>
            <ac:grpSpMk id="10" creationId="{1E650E80-B0D4-F656-7F28-EB2A17341E91}"/>
          </ac:grpSpMkLst>
        </pc:grpChg>
        <pc:grpChg chg="add del mod">
          <ac:chgData name="Collin Guidry" userId="2b1c09d7b81b1dd4" providerId="LiveId" clId="{C4D4084B-DF9A-437D-A1B1-399F494214F2}" dt="2023-03-10T02:18:31.386" v="14888"/>
          <ac:grpSpMkLst>
            <pc:docMk/>
            <pc:sldMk cId="1024318608" sldId="274"/>
            <ac:grpSpMk id="13" creationId="{B677AB91-C1EA-BA89-56EC-5CAC9ED19A0A}"/>
          </ac:grpSpMkLst>
        </pc:grpChg>
        <pc:grpChg chg="add del mod">
          <ac:chgData name="Collin Guidry" userId="2b1c09d7b81b1dd4" providerId="LiveId" clId="{C4D4084B-DF9A-437D-A1B1-399F494214F2}" dt="2023-03-10T02:18:31.386" v="14888"/>
          <ac:grpSpMkLst>
            <pc:docMk/>
            <pc:sldMk cId="1024318608" sldId="274"/>
            <ac:grpSpMk id="17" creationId="{937E2D24-071F-28BF-6A1B-8B34A33AC817}"/>
          </ac:grpSpMkLst>
        </pc:grpChg>
        <pc:graphicFrameChg chg="add del mod">
          <ac:chgData name="Collin Guidry" userId="2b1c09d7b81b1dd4" providerId="LiveId" clId="{C4D4084B-DF9A-437D-A1B1-399F494214F2}" dt="2023-03-10T02:18:31.915" v="14889" actId="26606"/>
          <ac:graphicFrameMkLst>
            <pc:docMk/>
            <pc:sldMk cId="1024318608" sldId="274"/>
            <ac:graphicFrameMk id="14" creationId="{542DF51C-F529-BF78-AFDE-A027C14B9B44}"/>
          </ac:graphicFrameMkLst>
        </pc:graphicFrameChg>
        <pc:picChg chg="add mod topLvl">
          <ac:chgData name="Collin Guidry" userId="2b1c09d7b81b1dd4" providerId="LiveId" clId="{C4D4084B-DF9A-437D-A1B1-399F494214F2}" dt="2023-03-09T03:18:55.427" v="4374" actId="1076"/>
          <ac:picMkLst>
            <pc:docMk/>
            <pc:sldMk cId="1024318608" sldId="274"/>
            <ac:picMk id="2" creationId="{99BB83B5-A471-8EB9-2BF9-DE9B4FBF0230}"/>
          </ac:picMkLst>
        </pc:picChg>
        <pc:picChg chg="add mod modCrop">
          <ac:chgData name="Collin Guidry" userId="2b1c09d7b81b1dd4" providerId="LiveId" clId="{C4D4084B-DF9A-437D-A1B1-399F494214F2}" dt="2023-03-09T03:12:39.057" v="4356" actId="164"/>
          <ac:picMkLst>
            <pc:docMk/>
            <pc:sldMk cId="1024318608" sldId="274"/>
            <ac:picMk id="6" creationId="{3C98147E-6395-804F-580E-3D76DF141EF5}"/>
          </ac:picMkLst>
        </pc:picChg>
        <pc:picChg chg="mod">
          <ac:chgData name="Collin Guidry" userId="2b1c09d7b81b1dd4" providerId="LiveId" clId="{C4D4084B-DF9A-437D-A1B1-399F494214F2}" dt="2023-03-10T02:18:28.552" v="14885" actId="1076"/>
          <ac:picMkLst>
            <pc:docMk/>
            <pc:sldMk cId="1024318608" sldId="274"/>
            <ac:picMk id="15" creationId="{9FCD0246-8FD1-C666-C13E-7543DA5764B2}"/>
          </ac:picMkLst>
        </pc:picChg>
        <pc:picChg chg="mod">
          <ac:chgData name="Collin Guidry" userId="2b1c09d7b81b1dd4" providerId="LiveId" clId="{C4D4084B-DF9A-437D-A1B1-399F494214F2}" dt="2023-03-10T02:18:28.552" v="14885" actId="1076"/>
          <ac:picMkLst>
            <pc:docMk/>
            <pc:sldMk cId="1024318608" sldId="274"/>
            <ac:picMk id="16" creationId="{4189AC0B-9AFF-B07F-A83F-3567013AF923}"/>
          </ac:picMkLst>
        </pc:picChg>
        <pc:picChg chg="mod">
          <ac:chgData name="Collin Guidry" userId="2b1c09d7b81b1dd4" providerId="LiveId" clId="{C4D4084B-DF9A-437D-A1B1-399F494214F2}" dt="2023-03-10T02:16:24.978" v="14831"/>
          <ac:picMkLst>
            <pc:docMk/>
            <pc:sldMk cId="1024318608" sldId="274"/>
            <ac:picMk id="18" creationId="{2E968B4D-9758-2A39-4DA8-BBC6F5C3D37E}"/>
          </ac:picMkLst>
        </pc:picChg>
        <pc:picChg chg="add mod topLvl">
          <ac:chgData name="Collin Guidry" userId="2b1c09d7b81b1dd4" providerId="LiveId" clId="{C4D4084B-DF9A-437D-A1B1-399F494214F2}" dt="2023-03-09T03:18:55.427" v="4374" actId="1076"/>
          <ac:picMkLst>
            <pc:docMk/>
            <pc:sldMk cId="1024318608" sldId="274"/>
            <ac:picMk id="1026" creationId="{54077E2B-C827-D57E-1249-89EBD51CC3B3}"/>
          </ac:picMkLst>
        </pc:picChg>
      </pc:sldChg>
      <pc:sldChg chg="add del mo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1717205876" sldId="275"/>
        </pc:sldMkLst>
      </pc:sldChg>
      <pc:sldChg chg="addSp delSp modSp add del mod ord modNotesTx">
        <pc:chgData name="Collin Guidry" userId="2b1c09d7b81b1dd4" providerId="LiveId" clId="{C4D4084B-DF9A-437D-A1B1-399F494214F2}" dt="2023-03-09T04:46:39.784" v="6596" actId="47"/>
        <pc:sldMkLst>
          <pc:docMk/>
          <pc:sldMk cId="1799189736" sldId="276"/>
        </pc:sldMkLst>
        <pc:spChg chg="add mod">
          <ac:chgData name="Collin Guidry" userId="2b1c09d7b81b1dd4" providerId="LiveId" clId="{C4D4084B-DF9A-437D-A1B1-399F494214F2}" dt="2023-03-09T04:38:49.023" v="6324" actId="20577"/>
          <ac:spMkLst>
            <pc:docMk/>
            <pc:sldMk cId="1799189736" sldId="276"/>
            <ac:spMk id="2" creationId="{C67ED182-1FC7-855F-27CD-CE1B5C7B6D89}"/>
          </ac:spMkLst>
        </pc:spChg>
        <pc:spChg chg="add del">
          <ac:chgData name="Collin Guidry" userId="2b1c09d7b81b1dd4" providerId="LiveId" clId="{C4D4084B-DF9A-437D-A1B1-399F494214F2}" dt="2023-03-09T04:16:15.506" v="5358" actId="22"/>
          <ac:spMkLst>
            <pc:docMk/>
            <pc:sldMk cId="1799189736" sldId="276"/>
            <ac:spMk id="4" creationId="{C0DA7686-80D6-5A7B-9F8E-5307150045D5}"/>
          </ac:spMkLst>
        </pc:spChg>
        <pc:spChg chg="add del mod">
          <ac:chgData name="Collin Guidry" userId="2b1c09d7b81b1dd4" providerId="LiveId" clId="{C4D4084B-DF9A-437D-A1B1-399F494214F2}" dt="2023-03-09T04:18:17.077" v="5414" actId="478"/>
          <ac:spMkLst>
            <pc:docMk/>
            <pc:sldMk cId="1799189736" sldId="276"/>
            <ac:spMk id="5" creationId="{78556AF5-32E5-CBE1-E1E3-88A96DC71E79}"/>
          </ac:spMkLst>
        </pc:spChg>
        <pc:spChg chg="add del mod">
          <ac:chgData name="Collin Guidry" userId="2b1c09d7b81b1dd4" providerId="LiveId" clId="{C4D4084B-DF9A-437D-A1B1-399F494214F2}" dt="2023-03-09T04:19:04.518" v="5422" actId="478"/>
          <ac:spMkLst>
            <pc:docMk/>
            <pc:sldMk cId="1799189736" sldId="276"/>
            <ac:spMk id="6" creationId="{12013DB4-2E1E-7A45-697F-46F197CD5FBF}"/>
          </ac:spMkLst>
        </pc:spChg>
        <pc:spChg chg="add del mod">
          <ac:chgData name="Collin Guidry" userId="2b1c09d7b81b1dd4" providerId="LiveId" clId="{C4D4084B-DF9A-437D-A1B1-399F494214F2}" dt="2023-03-09T04:19:07.380" v="5424"/>
          <ac:spMkLst>
            <pc:docMk/>
            <pc:sldMk cId="1799189736" sldId="276"/>
            <ac:spMk id="7" creationId="{7A717F0F-27B8-70C6-78DB-60D684FB167E}"/>
          </ac:spMkLst>
        </pc:spChg>
        <pc:spChg chg="add del mod">
          <ac:chgData name="Collin Guidry" userId="2b1c09d7b81b1dd4" providerId="LiveId" clId="{C4D4084B-DF9A-437D-A1B1-399F494214F2}" dt="2023-03-09T04:19:09.870" v="5426"/>
          <ac:spMkLst>
            <pc:docMk/>
            <pc:sldMk cId="1799189736" sldId="276"/>
            <ac:spMk id="8" creationId="{E84E7AEE-CDBE-797F-1768-890187225393}"/>
          </ac:spMkLst>
        </pc:spChg>
        <pc:spChg chg="add mod">
          <ac:chgData name="Collin Guidry" userId="2b1c09d7b81b1dd4" providerId="LiveId" clId="{C4D4084B-DF9A-437D-A1B1-399F494214F2}" dt="2023-03-09T04:21:24.527" v="5465" actId="242"/>
          <ac:spMkLst>
            <pc:docMk/>
            <pc:sldMk cId="1799189736" sldId="276"/>
            <ac:spMk id="9" creationId="{04E1C6F7-6047-A22C-9536-921CCDEE446B}"/>
          </ac:spMkLst>
        </pc:spChg>
        <pc:spChg chg="add del mod">
          <ac:chgData name="Collin Guidry" userId="2b1c09d7b81b1dd4" providerId="LiveId" clId="{C4D4084B-DF9A-437D-A1B1-399F494214F2}" dt="2023-03-09T04:20:52.814" v="5460"/>
          <ac:spMkLst>
            <pc:docMk/>
            <pc:sldMk cId="1799189736" sldId="276"/>
            <ac:spMk id="11" creationId="{BD00DEEF-9C1B-8CAC-B93D-43742A23541F}"/>
          </ac:spMkLst>
        </pc:spChg>
        <pc:spChg chg="add del mod">
          <ac:chgData name="Collin Guidry" userId="2b1c09d7b81b1dd4" providerId="LiveId" clId="{C4D4084B-DF9A-437D-A1B1-399F494214F2}" dt="2023-03-09T04:20:52.814" v="5460"/>
          <ac:spMkLst>
            <pc:docMk/>
            <pc:sldMk cId="1799189736" sldId="276"/>
            <ac:spMk id="12" creationId="{3420FFA2-B0EC-374C-BA16-EBB6BC3CDC22}"/>
          </ac:spMkLst>
        </pc:spChg>
        <pc:spChg chg="add mod">
          <ac:chgData name="Collin Guidry" userId="2b1c09d7b81b1dd4" providerId="LiveId" clId="{C4D4084B-DF9A-437D-A1B1-399F494214F2}" dt="2023-03-09T04:41:53.857" v="6443" actId="15"/>
          <ac:spMkLst>
            <pc:docMk/>
            <pc:sldMk cId="1799189736" sldId="276"/>
            <ac:spMk id="13" creationId="{20AA9427-75BC-5A1B-78C9-37EB277B4530}"/>
          </ac:spMkLst>
        </pc:spChg>
        <pc:spChg chg="add mod">
          <ac:chgData name="Collin Guidry" userId="2b1c09d7b81b1dd4" providerId="LiveId" clId="{C4D4084B-DF9A-437D-A1B1-399F494214F2}" dt="2023-03-09T04:28:01.797" v="5765" actId="1038"/>
          <ac:spMkLst>
            <pc:docMk/>
            <pc:sldMk cId="1799189736" sldId="276"/>
            <ac:spMk id="14" creationId="{7C68572C-51F8-E439-C264-2B21C6265D3C}"/>
          </ac:spMkLst>
        </pc:spChg>
        <pc:spChg chg="del mod">
          <ac:chgData name="Collin Guidry" userId="2b1c09d7b81b1dd4" providerId="LiveId" clId="{C4D4084B-DF9A-437D-A1B1-399F494214F2}" dt="2023-03-07T16:35:45.739" v="2931" actId="478"/>
          <ac:spMkLst>
            <pc:docMk/>
            <pc:sldMk cId="1799189736" sldId="276"/>
            <ac:spMk id="41" creationId="{1ABD613F-111C-41D6-9F8E-8B2C42A5E047}"/>
          </ac:spMkLst>
        </pc:spChg>
        <pc:spChg chg="mod">
          <ac:chgData name="Collin Guidry" userId="2b1c09d7b81b1dd4" providerId="LiveId" clId="{C4D4084B-DF9A-437D-A1B1-399F494214F2}" dt="2023-03-09T04:29:50.768" v="5830" actId="20577"/>
          <ac:spMkLst>
            <pc:docMk/>
            <pc:sldMk cId="1799189736" sldId="276"/>
            <ac:spMk id="42" creationId="{55EACD59-7C51-4810-94C6-BCB4D12346DC}"/>
          </ac:spMkLst>
        </pc:spChg>
        <pc:spChg chg="mod">
          <ac:chgData name="Collin Guidry" userId="2b1c09d7b81b1dd4" providerId="LiveId" clId="{C4D4084B-DF9A-437D-A1B1-399F494214F2}" dt="2023-03-07T16:36:07" v="2935"/>
          <ac:spMkLst>
            <pc:docMk/>
            <pc:sldMk cId="1799189736" sldId="276"/>
            <ac:spMk id="43" creationId="{EA7C22CB-613A-4C0B-90B3-4A405F793D3C}"/>
          </ac:spMkLst>
        </pc:spChg>
      </pc:sldChg>
      <pc:sldChg chg="addSp delSp modSp add mod ord modTransition modNotesTx">
        <pc:chgData name="Collin Guidry" userId="2b1c09d7b81b1dd4" providerId="LiveId" clId="{C4D4084B-DF9A-437D-A1B1-399F494214F2}" dt="2023-03-10T17:16:28.920" v="20508" actId="12"/>
        <pc:sldMkLst>
          <pc:docMk/>
          <pc:sldMk cId="432495850" sldId="277"/>
        </pc:sldMkLst>
        <pc:spChg chg="add del mod">
          <ac:chgData name="Collin Guidry" userId="2b1c09d7b81b1dd4" providerId="LiveId" clId="{C4D4084B-DF9A-437D-A1B1-399F494214F2}" dt="2023-03-07T16:38:30.521" v="2960" actId="478"/>
          <ac:spMkLst>
            <pc:docMk/>
            <pc:sldMk cId="432495850" sldId="277"/>
            <ac:spMk id="3" creationId="{384BCFFA-5C2D-20C5-CCD5-652D56D32E35}"/>
          </ac:spMkLst>
        </pc:spChg>
        <pc:spChg chg="del">
          <ac:chgData name="Collin Guidry" userId="2b1c09d7b81b1dd4" providerId="LiveId" clId="{C4D4084B-DF9A-437D-A1B1-399F494214F2}" dt="2023-03-07T16:38:25.196" v="2957" actId="478"/>
          <ac:spMkLst>
            <pc:docMk/>
            <pc:sldMk cId="432495850" sldId="277"/>
            <ac:spMk id="4" creationId="{1ABE11BF-33A5-4653-A144-CCCBACF58C30}"/>
          </ac:spMkLst>
        </pc:spChg>
        <pc:spChg chg="add del mod">
          <ac:chgData name="Collin Guidry" userId="2b1c09d7b81b1dd4" providerId="LiveId" clId="{C4D4084B-DF9A-437D-A1B1-399F494214F2}" dt="2023-03-07T16:38:29.351" v="2959" actId="478"/>
          <ac:spMkLst>
            <pc:docMk/>
            <pc:sldMk cId="432495850" sldId="277"/>
            <ac:spMk id="6" creationId="{C0FD9B62-B341-5982-7D82-BCDD90C6889B}"/>
          </ac:spMkLst>
        </pc:spChg>
        <pc:spChg chg="del">
          <ac:chgData name="Collin Guidry" userId="2b1c09d7b81b1dd4" providerId="LiveId" clId="{C4D4084B-DF9A-437D-A1B1-399F494214F2}" dt="2023-03-07T16:38:25.196" v="2957" actId="478"/>
          <ac:spMkLst>
            <pc:docMk/>
            <pc:sldMk cId="432495850" sldId="277"/>
            <ac:spMk id="7" creationId="{2482DBEC-EE72-4155-ACC5-87E80C5606A9}"/>
          </ac:spMkLst>
        </pc:spChg>
        <pc:spChg chg="del">
          <ac:chgData name="Collin Guidry" userId="2b1c09d7b81b1dd4" providerId="LiveId" clId="{C4D4084B-DF9A-437D-A1B1-399F494214F2}" dt="2023-03-07T16:38:25.196" v="2957" actId="478"/>
          <ac:spMkLst>
            <pc:docMk/>
            <pc:sldMk cId="432495850" sldId="277"/>
            <ac:spMk id="9" creationId="{53469036-D1FB-4164-96AE-B6D8CECCFC96}"/>
          </ac:spMkLst>
        </pc:spChg>
        <pc:spChg chg="add del mod">
          <ac:chgData name="Collin Guidry" userId="2b1c09d7b81b1dd4" providerId="LiveId" clId="{C4D4084B-DF9A-437D-A1B1-399F494214F2}" dt="2023-03-07T16:38:28.370" v="2958" actId="478"/>
          <ac:spMkLst>
            <pc:docMk/>
            <pc:sldMk cId="432495850" sldId="277"/>
            <ac:spMk id="10" creationId="{2CAEACBA-C351-A941-3AFF-C80D29371FED}"/>
          </ac:spMkLst>
        </pc:spChg>
        <pc:spChg chg="del">
          <ac:chgData name="Collin Guidry" userId="2b1c09d7b81b1dd4" providerId="LiveId" clId="{C4D4084B-DF9A-437D-A1B1-399F494214F2}" dt="2023-03-10T16:53:01.872" v="20408" actId="478"/>
          <ac:spMkLst>
            <pc:docMk/>
            <pc:sldMk cId="432495850" sldId="277"/>
            <ac:spMk id="11" creationId="{47F4D2C2-B71A-4089-A3FE-603C32706CA6}"/>
          </ac:spMkLst>
        </pc:spChg>
        <pc:spChg chg="add mod">
          <ac:chgData name="Collin Guidry" userId="2b1c09d7b81b1dd4" providerId="LiveId" clId="{C4D4084B-DF9A-437D-A1B1-399F494214F2}" dt="2023-03-10T06:10:20.659" v="17967" actId="20577"/>
          <ac:spMkLst>
            <pc:docMk/>
            <pc:sldMk cId="432495850" sldId="277"/>
            <ac:spMk id="13" creationId="{9DBE6DD8-088D-A65E-457D-00A7652E8FF8}"/>
          </ac:spMkLst>
        </pc:spChg>
        <pc:spChg chg="add mod">
          <ac:chgData name="Collin Guidry" userId="2b1c09d7b81b1dd4" providerId="LiveId" clId="{C4D4084B-DF9A-437D-A1B1-399F494214F2}" dt="2023-03-09T04:51:37.514" v="6762" actId="20577"/>
          <ac:spMkLst>
            <pc:docMk/>
            <pc:sldMk cId="432495850" sldId="277"/>
            <ac:spMk id="14" creationId="{B7930FC9-025F-3031-46B1-CD80429048D8}"/>
          </ac:spMkLst>
        </pc:spChg>
        <pc:spChg chg="add mod">
          <ac:chgData name="Collin Guidry" userId="2b1c09d7b81b1dd4" providerId="LiveId" clId="{C4D4084B-DF9A-437D-A1B1-399F494214F2}" dt="2023-03-10T06:05:15.783" v="17862" actId="14100"/>
          <ac:spMkLst>
            <pc:docMk/>
            <pc:sldMk cId="432495850" sldId="277"/>
            <ac:spMk id="15" creationId="{CAE2DE92-243A-1C78-3B88-CDA7C4512343}"/>
          </ac:spMkLst>
        </pc:spChg>
        <pc:spChg chg="add del">
          <ac:chgData name="Collin Guidry" userId="2b1c09d7b81b1dd4" providerId="LiveId" clId="{C4D4084B-DF9A-437D-A1B1-399F494214F2}" dt="2023-03-09T18:17:58.433" v="9133"/>
          <ac:spMkLst>
            <pc:docMk/>
            <pc:sldMk cId="432495850" sldId="277"/>
            <ac:spMk id="17" creationId="{E3DFE950-B9C1-575B-AFBC-53CCAA08BCEB}"/>
          </ac:spMkLst>
        </pc:spChg>
        <pc:spChg chg="add mod">
          <ac:chgData name="Collin Guidry" userId="2b1c09d7b81b1dd4" providerId="LiveId" clId="{C4D4084B-DF9A-437D-A1B1-399F494214F2}" dt="2023-03-10T17:16:03.660" v="20503" actId="1076"/>
          <ac:spMkLst>
            <pc:docMk/>
            <pc:sldMk cId="432495850" sldId="277"/>
            <ac:spMk id="18" creationId="{373A19A3-F698-A25F-4A3E-65CF27D34088}"/>
          </ac:spMkLst>
        </pc:spChg>
        <pc:spChg chg="add del mod">
          <ac:chgData name="Collin Guidry" userId="2b1c09d7b81b1dd4" providerId="LiveId" clId="{C4D4084B-DF9A-437D-A1B1-399F494214F2}" dt="2023-03-10T16:54:10.138" v="20432"/>
          <ac:spMkLst>
            <pc:docMk/>
            <pc:sldMk cId="432495850" sldId="277"/>
            <ac:spMk id="19" creationId="{227C7CDC-7007-CD59-7018-FDF938C9DB45}"/>
          </ac:spMkLst>
        </pc:spChg>
        <pc:graphicFrameChg chg="add mod modGraphic">
          <ac:chgData name="Collin Guidry" userId="2b1c09d7b81b1dd4" providerId="LiveId" clId="{C4D4084B-DF9A-437D-A1B1-399F494214F2}" dt="2023-03-10T17:16:28.920" v="20508" actId="12"/>
          <ac:graphicFrameMkLst>
            <pc:docMk/>
            <pc:sldMk cId="432495850" sldId="277"/>
            <ac:graphicFrameMk id="16" creationId="{90F9409B-08AA-7BD5-6F0E-A8F7F2EB31F0}"/>
          </ac:graphicFrameMkLst>
        </pc:graphicFrameChg>
      </pc:sldChg>
      <pc:sldChg chg="add del mod or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663859642" sldId="278"/>
        </pc:sldMkLst>
      </pc:sldChg>
      <pc:sldChg chg="add del mod ord modTransition modShow">
        <pc:chgData name="Collin Guidry" userId="2b1c09d7b81b1dd4" providerId="LiveId" clId="{C4D4084B-DF9A-437D-A1B1-399F494214F2}" dt="2023-03-10T20:11:43.196" v="20651" actId="47"/>
        <pc:sldMkLst>
          <pc:docMk/>
          <pc:sldMk cId="2388486327" sldId="279"/>
        </pc:sldMkLst>
      </pc:sldChg>
      <pc:sldChg chg="modSp add mod ord modTransition">
        <pc:chgData name="Collin Guidry" userId="2b1c09d7b81b1dd4" providerId="LiveId" clId="{C4D4084B-DF9A-437D-A1B1-399F494214F2}" dt="2023-03-10T03:34:42.686" v="15768"/>
        <pc:sldMkLst>
          <pc:docMk/>
          <pc:sldMk cId="3552957681" sldId="280"/>
        </pc:sldMkLst>
        <pc:spChg chg="mod">
          <ac:chgData name="Collin Guidry" userId="2b1c09d7b81b1dd4" providerId="LiveId" clId="{C4D4084B-DF9A-437D-A1B1-399F494214F2}" dt="2023-03-10T01:36:36.757" v="14667" actId="14100"/>
          <ac:spMkLst>
            <pc:docMk/>
            <pc:sldMk cId="3552957681" sldId="280"/>
            <ac:spMk id="4" creationId="{291CA16A-993E-43BA-BDDC-9E427CF951B2}"/>
          </ac:spMkLst>
        </pc:spChg>
        <pc:spChg chg="mod">
          <ac:chgData name="Collin Guidry" userId="2b1c09d7b81b1dd4" providerId="LiveId" clId="{C4D4084B-DF9A-437D-A1B1-399F494214F2}" dt="2023-03-07T16:44:09.692" v="3161" actId="404"/>
          <ac:spMkLst>
            <pc:docMk/>
            <pc:sldMk cId="3552957681" sldId="280"/>
            <ac:spMk id="5" creationId="{F063A021-7C19-4C85-B48B-EFEA732C1906}"/>
          </ac:spMkLst>
        </pc:spChg>
      </pc:sldChg>
      <pc:sldChg chg="modSp add del mod">
        <pc:chgData name="Collin Guidry" userId="2b1c09d7b81b1dd4" providerId="LiveId" clId="{C4D4084B-DF9A-437D-A1B1-399F494214F2}" dt="2023-03-09T05:27:18.247" v="7026" actId="47"/>
        <pc:sldMkLst>
          <pc:docMk/>
          <pc:sldMk cId="2992023262" sldId="281"/>
        </pc:sldMkLst>
        <pc:spChg chg="mod">
          <ac:chgData name="Collin Guidry" userId="2b1c09d7b81b1dd4" providerId="LiveId" clId="{C4D4084B-DF9A-437D-A1B1-399F494214F2}" dt="2023-03-09T04:58:10.532" v="6852" actId="1035"/>
          <ac:spMkLst>
            <pc:docMk/>
            <pc:sldMk cId="2992023262" sldId="281"/>
            <ac:spMk id="2" creationId="{C67ED182-1FC7-855F-27CD-CE1B5C7B6D89}"/>
          </ac:spMkLst>
        </pc:spChg>
        <pc:spChg chg="mod">
          <ac:chgData name="Collin Guidry" userId="2b1c09d7b81b1dd4" providerId="LiveId" clId="{C4D4084B-DF9A-437D-A1B1-399F494214F2}" dt="2023-03-09T04:58:10.532" v="6852" actId="1035"/>
          <ac:spMkLst>
            <pc:docMk/>
            <pc:sldMk cId="2992023262" sldId="281"/>
            <ac:spMk id="9" creationId="{04E1C6F7-6047-A22C-9536-921CCDEE446B}"/>
          </ac:spMkLst>
        </pc:spChg>
        <pc:spChg chg="mod">
          <ac:chgData name="Collin Guidry" userId="2b1c09d7b81b1dd4" providerId="LiveId" clId="{C4D4084B-DF9A-437D-A1B1-399F494214F2}" dt="2023-03-09T05:26:18.603" v="7025" actId="20577"/>
          <ac:spMkLst>
            <pc:docMk/>
            <pc:sldMk cId="2992023262" sldId="281"/>
            <ac:spMk id="13" creationId="{20AA9427-75BC-5A1B-78C9-37EB277B4530}"/>
          </ac:spMkLst>
        </pc:spChg>
        <pc:spChg chg="mod">
          <ac:chgData name="Collin Guidry" userId="2b1c09d7b81b1dd4" providerId="LiveId" clId="{C4D4084B-DF9A-437D-A1B1-399F494214F2}" dt="2023-03-09T04:58:10.532" v="6852" actId="1035"/>
          <ac:spMkLst>
            <pc:docMk/>
            <pc:sldMk cId="2992023262" sldId="281"/>
            <ac:spMk id="14" creationId="{7C68572C-51F8-E439-C264-2B21C6265D3C}"/>
          </ac:spMkLst>
        </pc:spChg>
        <pc:spChg chg="mod">
          <ac:chgData name="Collin Guidry" userId="2b1c09d7b81b1dd4" providerId="LiveId" clId="{C4D4084B-DF9A-437D-A1B1-399F494214F2}" dt="2023-03-09T04:58:10.532" v="6852" actId="1035"/>
          <ac:spMkLst>
            <pc:docMk/>
            <pc:sldMk cId="2992023262" sldId="281"/>
            <ac:spMk id="42" creationId="{55EACD59-7C51-4810-94C6-BCB4D12346DC}"/>
          </ac:spMkLst>
        </pc:spChg>
        <pc:spChg chg="mod">
          <ac:chgData name="Collin Guidry" userId="2b1c09d7b81b1dd4" providerId="LiveId" clId="{C4D4084B-DF9A-437D-A1B1-399F494214F2}" dt="2023-03-09T04:58:10.532" v="6852" actId="1035"/>
          <ac:spMkLst>
            <pc:docMk/>
            <pc:sldMk cId="2992023262" sldId="281"/>
            <ac:spMk id="43" creationId="{EA7C22CB-613A-4C0B-90B3-4A405F793D3C}"/>
          </ac:spMkLst>
        </pc:spChg>
      </pc:sldChg>
      <pc:sldChg chg="addSp delSp modSp add del mod modTransition modNotesTx">
        <pc:chgData name="Collin Guidry" userId="2b1c09d7b81b1dd4" providerId="LiveId" clId="{C4D4084B-DF9A-437D-A1B1-399F494214F2}" dt="2023-03-10T16:54:10.764" v="20433"/>
        <pc:sldMkLst>
          <pc:docMk/>
          <pc:sldMk cId="1688691669" sldId="282"/>
        </pc:sldMkLst>
        <pc:spChg chg="mod">
          <ac:chgData name="Collin Guidry" userId="2b1c09d7b81b1dd4" providerId="LiveId" clId="{C4D4084B-DF9A-437D-A1B1-399F494214F2}" dt="2023-03-09T09:02:37.477" v="8227" actId="1036"/>
          <ac:spMkLst>
            <pc:docMk/>
            <pc:sldMk cId="1688691669" sldId="282"/>
            <ac:spMk id="2" creationId="{C67ED182-1FC7-855F-27CD-CE1B5C7B6D89}"/>
          </ac:spMkLst>
        </pc:spChg>
        <pc:spChg chg="add del mod">
          <ac:chgData name="Collin Guidry" userId="2b1c09d7b81b1dd4" providerId="LiveId" clId="{C4D4084B-DF9A-437D-A1B1-399F494214F2}" dt="2023-03-09T09:02:43.775" v="8228" actId="478"/>
          <ac:spMkLst>
            <pc:docMk/>
            <pc:sldMk cId="1688691669" sldId="282"/>
            <ac:spMk id="3" creationId="{7C131112-0894-F270-5D0F-5CAB1E26738D}"/>
          </ac:spMkLst>
        </pc:spChg>
        <pc:spChg chg="add mod">
          <ac:chgData name="Collin Guidry" userId="2b1c09d7b81b1dd4" providerId="LiveId" clId="{C4D4084B-DF9A-437D-A1B1-399F494214F2}" dt="2023-03-09T18:13:57.739" v="9087" actId="14100"/>
          <ac:spMkLst>
            <pc:docMk/>
            <pc:sldMk cId="1688691669" sldId="282"/>
            <ac:spMk id="4" creationId="{1F743158-1B34-3E75-C475-0A02AFDFD249}"/>
          </ac:spMkLst>
        </pc:spChg>
        <pc:spChg chg="add del mod">
          <ac:chgData name="Collin Guidry" userId="2b1c09d7b81b1dd4" providerId="LiveId" clId="{C4D4084B-DF9A-437D-A1B1-399F494214F2}" dt="2023-03-10T16:54:10.764" v="20433"/>
          <ac:spMkLst>
            <pc:docMk/>
            <pc:sldMk cId="1688691669" sldId="282"/>
            <ac:spMk id="5" creationId="{4E693666-36A3-AD99-D1CA-6CB6D22C9035}"/>
          </ac:spMkLst>
        </pc:spChg>
        <pc:spChg chg="mod">
          <ac:chgData name="Collin Guidry" userId="2b1c09d7b81b1dd4" providerId="LiveId" clId="{C4D4084B-DF9A-437D-A1B1-399F494214F2}" dt="2023-03-09T09:02:37.477" v="8227" actId="1036"/>
          <ac:spMkLst>
            <pc:docMk/>
            <pc:sldMk cId="1688691669" sldId="282"/>
            <ac:spMk id="9" creationId="{04E1C6F7-6047-A22C-9536-921CCDEE446B}"/>
          </ac:spMkLst>
        </pc:spChg>
        <pc:spChg chg="mod">
          <ac:chgData name="Collin Guidry" userId="2b1c09d7b81b1dd4" providerId="LiveId" clId="{C4D4084B-DF9A-437D-A1B1-399F494214F2}" dt="2023-03-09T18:09:38.664" v="9043" actId="113"/>
          <ac:spMkLst>
            <pc:docMk/>
            <pc:sldMk cId="1688691669" sldId="282"/>
            <ac:spMk id="13" creationId="{20AA9427-75BC-5A1B-78C9-37EB277B4530}"/>
          </ac:spMkLst>
        </pc:spChg>
        <pc:spChg chg="mod">
          <ac:chgData name="Collin Guidry" userId="2b1c09d7b81b1dd4" providerId="LiveId" clId="{C4D4084B-DF9A-437D-A1B1-399F494214F2}" dt="2023-03-09T09:02:37.477" v="8227" actId="1036"/>
          <ac:spMkLst>
            <pc:docMk/>
            <pc:sldMk cId="1688691669" sldId="282"/>
            <ac:spMk id="14" creationId="{7C68572C-51F8-E439-C264-2B21C6265D3C}"/>
          </ac:spMkLst>
        </pc:spChg>
        <pc:spChg chg="del">
          <ac:chgData name="Collin Guidry" userId="2b1c09d7b81b1dd4" providerId="LiveId" clId="{C4D4084B-DF9A-437D-A1B1-399F494214F2}" dt="2023-03-10T16:52:56.807" v="20407" actId="478"/>
          <ac:spMkLst>
            <pc:docMk/>
            <pc:sldMk cId="1688691669" sldId="282"/>
            <ac:spMk id="35" creationId="{6390A22B-EC07-E942-A46F-F36FDD7FDB9D}"/>
          </ac:spMkLst>
        </pc:spChg>
        <pc:spChg chg="mod">
          <ac:chgData name="Collin Guidry" userId="2b1c09d7b81b1dd4" providerId="LiveId" clId="{C4D4084B-DF9A-437D-A1B1-399F494214F2}" dt="2023-03-09T09:02:37.477" v="8227" actId="1036"/>
          <ac:spMkLst>
            <pc:docMk/>
            <pc:sldMk cId="1688691669" sldId="282"/>
            <ac:spMk id="42" creationId="{55EACD59-7C51-4810-94C6-BCB4D12346DC}"/>
          </ac:spMkLst>
        </pc:spChg>
        <pc:spChg chg="mod">
          <ac:chgData name="Collin Guidry" userId="2b1c09d7b81b1dd4" providerId="LiveId" clId="{C4D4084B-DF9A-437D-A1B1-399F494214F2}" dt="2023-03-09T18:20:23.686" v="9147" actId="947"/>
          <ac:spMkLst>
            <pc:docMk/>
            <pc:sldMk cId="1688691669" sldId="282"/>
            <ac:spMk id="43" creationId="{EA7C22CB-613A-4C0B-90B3-4A405F793D3C}"/>
          </ac:spMkLst>
        </pc:spChg>
      </pc:sldChg>
      <pc:sldChg chg="addSp delSp modSp add del mod ord">
        <pc:chgData name="Collin Guidry" userId="2b1c09d7b81b1dd4" providerId="LiveId" clId="{C4D4084B-DF9A-437D-A1B1-399F494214F2}" dt="2023-03-09T23:25:15.606" v="12635" actId="47"/>
        <pc:sldMkLst>
          <pc:docMk/>
          <pc:sldMk cId="3678825968" sldId="283"/>
        </pc:sldMkLst>
        <pc:spChg chg="mod">
          <ac:chgData name="Collin Guidry" userId="2b1c09d7b81b1dd4" providerId="LiveId" clId="{C4D4084B-DF9A-437D-A1B1-399F494214F2}" dt="2023-03-09T22:24:22.245" v="11097" actId="1076"/>
          <ac:spMkLst>
            <pc:docMk/>
            <pc:sldMk cId="3678825968" sldId="283"/>
            <ac:spMk id="3" creationId="{B04C11C9-3DF6-471E-87C0-4DCED41031D4}"/>
          </ac:spMkLst>
        </pc:spChg>
        <pc:spChg chg="add del mod">
          <ac:chgData name="Collin Guidry" userId="2b1c09d7b81b1dd4" providerId="LiveId" clId="{C4D4084B-DF9A-437D-A1B1-399F494214F2}" dt="2023-03-09T08:58:06.273" v="7980"/>
          <ac:spMkLst>
            <pc:docMk/>
            <pc:sldMk cId="3678825968" sldId="283"/>
            <ac:spMk id="5" creationId="{D0141A09-5CC0-8FC5-FD25-29D7183F277B}"/>
          </ac:spMkLst>
        </pc:spChg>
        <pc:spChg chg="add del mod">
          <ac:chgData name="Collin Guidry" userId="2b1c09d7b81b1dd4" providerId="LiveId" clId="{C4D4084B-DF9A-437D-A1B1-399F494214F2}" dt="2023-03-09T19:21:30.103" v="10440" actId="478"/>
          <ac:spMkLst>
            <pc:docMk/>
            <pc:sldMk cId="3678825968" sldId="283"/>
            <ac:spMk id="7" creationId="{2DB1C2FD-BB12-B5AF-56C0-EDC5DFA0B02D}"/>
          </ac:spMkLst>
        </pc:spChg>
        <pc:spChg chg="add del mod">
          <ac:chgData name="Collin Guidry" userId="2b1c09d7b81b1dd4" providerId="LiveId" clId="{C4D4084B-DF9A-437D-A1B1-399F494214F2}" dt="2023-03-09T19:22:43.898" v="10444" actId="478"/>
          <ac:spMkLst>
            <pc:docMk/>
            <pc:sldMk cId="3678825968" sldId="283"/>
            <ac:spMk id="8" creationId="{D0755CAE-6B3F-F2A2-D99F-2D1CFA982288}"/>
          </ac:spMkLst>
        </pc:spChg>
        <pc:spChg chg="add mod">
          <ac:chgData name="Collin Guidry" userId="2b1c09d7b81b1dd4" providerId="LiveId" clId="{C4D4084B-DF9A-437D-A1B1-399F494214F2}" dt="2023-03-09T23:20:58.347" v="12364" actId="1076"/>
          <ac:spMkLst>
            <pc:docMk/>
            <pc:sldMk cId="3678825968" sldId="283"/>
            <ac:spMk id="11" creationId="{3113B0D3-EAC6-2000-E277-446CCCCD00A1}"/>
          </ac:spMkLst>
        </pc:spChg>
        <pc:spChg chg="add mod">
          <ac:chgData name="Collin Guidry" userId="2b1c09d7b81b1dd4" providerId="LiveId" clId="{C4D4084B-DF9A-437D-A1B1-399F494214F2}" dt="2023-03-09T23:20:58.347" v="12364" actId="1076"/>
          <ac:spMkLst>
            <pc:docMk/>
            <pc:sldMk cId="3678825968" sldId="283"/>
            <ac:spMk id="12" creationId="{64C1B591-A1B2-6FF7-0F23-B88968028306}"/>
          </ac:spMkLst>
        </pc:spChg>
        <pc:spChg chg="add del mod">
          <ac:chgData name="Collin Guidry" userId="2b1c09d7b81b1dd4" providerId="LiveId" clId="{C4D4084B-DF9A-437D-A1B1-399F494214F2}" dt="2023-03-09T19:29:41.922" v="10531" actId="478"/>
          <ac:spMkLst>
            <pc:docMk/>
            <pc:sldMk cId="3678825968" sldId="283"/>
            <ac:spMk id="13" creationId="{567BDCAD-93F5-1131-4B63-CA4618BE6D70}"/>
          </ac:spMkLst>
        </pc:spChg>
        <pc:spChg chg="add del mod">
          <ac:chgData name="Collin Guidry" userId="2b1c09d7b81b1dd4" providerId="LiveId" clId="{C4D4084B-DF9A-437D-A1B1-399F494214F2}" dt="2023-03-09T19:34:13.975" v="10550" actId="478"/>
          <ac:spMkLst>
            <pc:docMk/>
            <pc:sldMk cId="3678825968" sldId="283"/>
            <ac:spMk id="15" creationId="{69EDE983-63E3-1D7B-7581-870D7BD80CAB}"/>
          </ac:spMkLst>
        </pc:spChg>
        <pc:spChg chg="mod">
          <ac:chgData name="Collin Guidry" userId="2b1c09d7b81b1dd4" providerId="LiveId" clId="{C4D4084B-DF9A-437D-A1B1-399F494214F2}" dt="2023-03-09T23:19:54.485" v="12341" actId="947"/>
          <ac:spMkLst>
            <pc:docMk/>
            <pc:sldMk cId="3678825968" sldId="283"/>
            <ac:spMk id="17" creationId="{D7CE36F2-C321-46C5-AFD9-00917224D390}"/>
          </ac:spMkLst>
        </pc:spChg>
        <pc:spChg chg="mod">
          <ac:chgData name="Collin Guidry" userId="2b1c09d7b81b1dd4" providerId="LiveId" clId="{C4D4084B-DF9A-437D-A1B1-399F494214F2}" dt="2023-03-09T08:55:27.845" v="7829" actId="20577"/>
          <ac:spMkLst>
            <pc:docMk/>
            <pc:sldMk cId="3678825968" sldId="283"/>
            <ac:spMk id="18" creationId="{92896B42-4638-40D0-8887-7AB8D1D86B3D}"/>
          </ac:spMkLst>
        </pc:spChg>
        <pc:spChg chg="add mod">
          <ac:chgData name="Collin Guidry" userId="2b1c09d7b81b1dd4" providerId="LiveId" clId="{C4D4084B-DF9A-437D-A1B1-399F494214F2}" dt="2023-03-09T23:20:58.347" v="12364" actId="1076"/>
          <ac:spMkLst>
            <pc:docMk/>
            <pc:sldMk cId="3678825968" sldId="283"/>
            <ac:spMk id="19" creationId="{88C7AEA1-B45B-B218-0B2A-096CDB6E59F3}"/>
          </ac:spMkLst>
        </pc:spChg>
        <pc:spChg chg="mod">
          <ac:chgData name="Collin Guidry" userId="2b1c09d7b81b1dd4" providerId="LiveId" clId="{C4D4084B-DF9A-437D-A1B1-399F494214F2}" dt="2023-03-09T23:21:09.042" v="12365" actId="1076"/>
          <ac:spMkLst>
            <pc:docMk/>
            <pc:sldMk cId="3678825968" sldId="283"/>
            <ac:spMk id="33" creationId="{7CFD0302-279C-8A48-9E27-AD5B08D6501E}"/>
          </ac:spMkLst>
        </pc:spChg>
        <pc:grpChg chg="add mod">
          <ac:chgData name="Collin Guidry" userId="2b1c09d7b81b1dd4" providerId="LiveId" clId="{C4D4084B-DF9A-437D-A1B1-399F494214F2}" dt="2023-03-09T23:20:58.347" v="12364" actId="1076"/>
          <ac:grpSpMkLst>
            <pc:docMk/>
            <pc:sldMk cId="3678825968" sldId="283"/>
            <ac:grpSpMk id="16" creationId="{C9961E63-D3E6-7892-7EBB-5C9D316ECC00}"/>
          </ac:grpSpMkLst>
        </pc:grpChg>
        <pc:grpChg chg="add mod">
          <ac:chgData name="Collin Guidry" userId="2b1c09d7b81b1dd4" providerId="LiveId" clId="{C4D4084B-DF9A-437D-A1B1-399F494214F2}" dt="2023-03-09T23:20:58.347" v="12364" actId="1076"/>
          <ac:grpSpMkLst>
            <pc:docMk/>
            <pc:sldMk cId="3678825968" sldId="283"/>
            <ac:grpSpMk id="20" creationId="{398232A9-A83E-606B-56C2-FE48C1CA9568}"/>
          </ac:grpSpMkLst>
        </pc:grpChg>
        <pc:graphicFrameChg chg="del">
          <ac:chgData name="Collin Guidry" userId="2b1c09d7b81b1dd4" providerId="LiveId" clId="{C4D4084B-DF9A-437D-A1B1-399F494214F2}" dt="2023-03-09T08:57:56.359" v="7975" actId="478"/>
          <ac:graphicFrameMkLst>
            <pc:docMk/>
            <pc:sldMk cId="3678825968" sldId="283"/>
            <ac:graphicFrameMk id="34" creationId="{71FC94C7-3179-A442-AB05-74D7AFF60709}"/>
          </ac:graphicFrameMkLst>
        </pc:graphicFrameChg>
        <pc:picChg chg="add mod">
          <ac:chgData name="Collin Guidry" userId="2b1c09d7b81b1dd4" providerId="LiveId" clId="{C4D4084B-DF9A-437D-A1B1-399F494214F2}" dt="2023-03-09T23:20:58.347" v="12364" actId="1076"/>
          <ac:picMkLst>
            <pc:docMk/>
            <pc:sldMk cId="3678825968" sldId="283"/>
            <ac:picMk id="9" creationId="{C68394A1-CB79-047C-90DD-3EE876F0DF52}"/>
          </ac:picMkLst>
        </pc:picChg>
        <pc:picChg chg="add mod">
          <ac:chgData name="Collin Guidry" userId="2b1c09d7b81b1dd4" providerId="LiveId" clId="{C4D4084B-DF9A-437D-A1B1-399F494214F2}" dt="2023-03-09T23:20:20.999" v="12347" actId="1076"/>
          <ac:picMkLst>
            <pc:docMk/>
            <pc:sldMk cId="3678825968" sldId="283"/>
            <ac:picMk id="10" creationId="{192FC2AA-FC26-AEA3-C9D4-5AC59589A661}"/>
          </ac:picMkLst>
        </pc:picChg>
        <pc:picChg chg="add mod">
          <ac:chgData name="Collin Guidry" userId="2b1c09d7b81b1dd4" providerId="LiveId" clId="{C4D4084B-DF9A-437D-A1B1-399F494214F2}" dt="2023-03-09T19:29:38.650" v="10530" actId="571"/>
          <ac:picMkLst>
            <pc:docMk/>
            <pc:sldMk cId="3678825968" sldId="283"/>
            <ac:picMk id="14" creationId="{538BE2C0-365F-79D0-A67D-C5D08630DB16}"/>
          </ac:picMkLst>
        </pc:picChg>
        <pc:picChg chg="add del mod">
          <ac:chgData name="Collin Guidry" userId="2b1c09d7b81b1dd4" providerId="LiveId" clId="{C4D4084B-DF9A-437D-A1B1-399F494214F2}" dt="2023-03-09T08:58:05.330" v="7979"/>
          <ac:picMkLst>
            <pc:docMk/>
            <pc:sldMk cId="3678825968" sldId="283"/>
            <ac:picMk id="2050" creationId="{DF8857E1-765D-3C1C-CBF4-C4C1BD10B807}"/>
          </ac:picMkLst>
        </pc:picChg>
        <pc:picChg chg="add del mod">
          <ac:chgData name="Collin Guidry" userId="2b1c09d7b81b1dd4" providerId="LiveId" clId="{C4D4084B-DF9A-437D-A1B1-399F494214F2}" dt="2023-03-09T19:22:37.516" v="10443" actId="478"/>
          <ac:picMkLst>
            <pc:docMk/>
            <pc:sldMk cId="3678825968" sldId="283"/>
            <ac:picMk id="2052" creationId="{8B87A122-7338-FE89-6640-630CB541073E}"/>
          </ac:picMkLst>
        </pc:picChg>
        <pc:picChg chg="add del mod">
          <ac:chgData name="Collin Guidry" userId="2b1c09d7b81b1dd4" providerId="LiveId" clId="{C4D4084B-DF9A-437D-A1B1-399F494214F2}" dt="2023-03-09T19:22:37.516" v="10443" actId="478"/>
          <ac:picMkLst>
            <pc:docMk/>
            <pc:sldMk cId="3678825968" sldId="283"/>
            <ac:picMk id="2054" creationId="{2E252053-D75C-B42E-E352-EC0F0A3D0047}"/>
          </ac:picMkLst>
        </pc:picChg>
      </pc:sldChg>
      <pc:sldChg chg="addSp delSp modSp add del mod ord">
        <pc:chgData name="Collin Guidry" userId="2b1c09d7b81b1dd4" providerId="LiveId" clId="{C4D4084B-DF9A-437D-A1B1-399F494214F2}" dt="2023-03-09T19:08:26.384" v="10099" actId="47"/>
        <pc:sldMkLst>
          <pc:docMk/>
          <pc:sldMk cId="4246957677" sldId="284"/>
        </pc:sldMkLst>
        <pc:spChg chg="add del mod">
          <ac:chgData name="Collin Guidry" userId="2b1c09d7b81b1dd4" providerId="LiveId" clId="{C4D4084B-DF9A-437D-A1B1-399F494214F2}" dt="2023-03-09T18:24:14.291" v="9155" actId="478"/>
          <ac:spMkLst>
            <pc:docMk/>
            <pc:sldMk cId="4246957677" sldId="284"/>
            <ac:spMk id="4" creationId="{33B96E88-16B8-F9B7-96E7-BA29BFB61B38}"/>
          </ac:spMkLst>
        </pc:spChg>
        <pc:spChg chg="add del mod">
          <ac:chgData name="Collin Guidry" userId="2b1c09d7b81b1dd4" providerId="LiveId" clId="{C4D4084B-DF9A-437D-A1B1-399F494214F2}" dt="2023-03-09T18:24:16.752" v="9157" actId="478"/>
          <ac:spMkLst>
            <pc:docMk/>
            <pc:sldMk cId="4246957677" sldId="284"/>
            <ac:spMk id="6" creationId="{695AC4B8-2ED6-B446-9121-9CAC876016A9}"/>
          </ac:spMkLst>
        </pc:spChg>
        <pc:spChg chg="mod">
          <ac:chgData name="Collin Guidry" userId="2b1c09d7b81b1dd4" providerId="LiveId" clId="{C4D4084B-DF9A-437D-A1B1-399F494214F2}" dt="2023-03-09T19:03:33.683" v="10043" actId="20577"/>
          <ac:spMkLst>
            <pc:docMk/>
            <pc:sldMk cId="4246957677" sldId="284"/>
            <ac:spMk id="14" creationId="{E3E5EE03-FBF6-46F5-8085-716AC6CE1C8C}"/>
          </ac:spMkLst>
        </pc:spChg>
        <pc:spChg chg="mod">
          <ac:chgData name="Collin Guidry" userId="2b1c09d7b81b1dd4" providerId="LiveId" clId="{C4D4084B-DF9A-437D-A1B1-399F494214F2}" dt="2023-03-09T18:55:06.396" v="9801" actId="20577"/>
          <ac:spMkLst>
            <pc:docMk/>
            <pc:sldMk cId="4246957677" sldId="284"/>
            <ac:spMk id="15" creationId="{24E18385-8BEA-4522-ABAA-5AB38F0D4FC2}"/>
          </ac:spMkLst>
        </pc:spChg>
        <pc:spChg chg="mod">
          <ac:chgData name="Collin Guidry" userId="2b1c09d7b81b1dd4" providerId="LiveId" clId="{C4D4084B-DF9A-437D-A1B1-399F494214F2}" dt="2023-03-09T18:58:13.547" v="9988" actId="15"/>
          <ac:spMkLst>
            <pc:docMk/>
            <pc:sldMk cId="4246957677" sldId="284"/>
            <ac:spMk id="16" creationId="{1DCFA8A2-3FB8-48CA-933D-0800A9D2A2A2}"/>
          </ac:spMkLst>
        </pc:spChg>
        <pc:spChg chg="del">
          <ac:chgData name="Collin Guidry" userId="2b1c09d7b81b1dd4" providerId="LiveId" clId="{C4D4084B-DF9A-437D-A1B1-399F494214F2}" dt="2023-03-09T18:24:15.850" v="9156" actId="478"/>
          <ac:spMkLst>
            <pc:docMk/>
            <pc:sldMk cId="4246957677" sldId="284"/>
            <ac:spMk id="17" creationId="{640A3223-3DA3-4CF2-82B6-1447667547BD}"/>
          </ac:spMkLst>
        </pc:spChg>
        <pc:spChg chg="del">
          <ac:chgData name="Collin Guidry" userId="2b1c09d7b81b1dd4" providerId="LiveId" clId="{C4D4084B-DF9A-437D-A1B1-399F494214F2}" dt="2023-03-09T18:24:07.834" v="9152" actId="478"/>
          <ac:spMkLst>
            <pc:docMk/>
            <pc:sldMk cId="4246957677" sldId="284"/>
            <ac:spMk id="18" creationId="{C955AFB3-173C-4848-B3E9-1375591B297E}"/>
          </ac:spMkLst>
        </pc:spChg>
        <pc:spChg chg="mod">
          <ac:chgData name="Collin Guidry" userId="2b1c09d7b81b1dd4" providerId="LiveId" clId="{C4D4084B-DF9A-437D-A1B1-399F494214F2}" dt="2023-03-09T18:57:22.126" v="9955" actId="20577"/>
          <ac:spMkLst>
            <pc:docMk/>
            <pc:sldMk cId="4246957677" sldId="284"/>
            <ac:spMk id="19" creationId="{DFE11F38-F66B-4F95-8224-6CCA69D57617}"/>
          </ac:spMkLst>
        </pc:spChg>
        <pc:spChg chg="add mod">
          <ac:chgData name="Collin Guidry" userId="2b1c09d7b81b1dd4" providerId="LiveId" clId="{C4D4084B-DF9A-437D-A1B1-399F494214F2}" dt="2023-03-09T18:54:26.687" v="9773" actId="164"/>
          <ac:spMkLst>
            <pc:docMk/>
            <pc:sldMk cId="4246957677" sldId="284"/>
            <ac:spMk id="27" creationId="{8B815551-E4A6-B36C-D6AD-25C1DAB41115}"/>
          </ac:spMkLst>
        </pc:spChg>
        <pc:spChg chg="add mod">
          <ac:chgData name="Collin Guidry" userId="2b1c09d7b81b1dd4" providerId="LiveId" clId="{C4D4084B-DF9A-437D-A1B1-399F494214F2}" dt="2023-03-09T18:54:26.687" v="9773" actId="164"/>
          <ac:spMkLst>
            <pc:docMk/>
            <pc:sldMk cId="4246957677" sldId="284"/>
            <ac:spMk id="28" creationId="{5C17C685-4F52-95C2-4BE7-8C439C087760}"/>
          </ac:spMkLst>
        </pc:spChg>
        <pc:spChg chg="add del mod">
          <ac:chgData name="Collin Guidry" userId="2b1c09d7b81b1dd4" providerId="LiveId" clId="{C4D4084B-DF9A-437D-A1B1-399F494214F2}" dt="2023-03-09T18:42:52.870" v="9510" actId="478"/>
          <ac:spMkLst>
            <pc:docMk/>
            <pc:sldMk cId="4246957677" sldId="284"/>
            <ac:spMk id="32" creationId="{30510838-8D2C-5C13-5C5A-B5D4B56A2913}"/>
          </ac:spMkLst>
        </pc:spChg>
        <pc:spChg chg="add del">
          <ac:chgData name="Collin Guidry" userId="2b1c09d7b81b1dd4" providerId="LiveId" clId="{C4D4084B-DF9A-437D-A1B1-399F494214F2}" dt="2023-03-09T18:43:10.145" v="9512" actId="478"/>
          <ac:spMkLst>
            <pc:docMk/>
            <pc:sldMk cId="4246957677" sldId="284"/>
            <ac:spMk id="33" creationId="{13C2CC1A-A6EB-F8B1-3157-0FF77F46002D}"/>
          </ac:spMkLst>
        </pc:spChg>
        <pc:spChg chg="add del">
          <ac:chgData name="Collin Guidry" userId="2b1c09d7b81b1dd4" providerId="LiveId" clId="{C4D4084B-DF9A-437D-A1B1-399F494214F2}" dt="2023-03-09T18:44:27.453" v="9521" actId="478"/>
          <ac:spMkLst>
            <pc:docMk/>
            <pc:sldMk cId="4246957677" sldId="284"/>
            <ac:spMk id="40" creationId="{5653C0A0-9493-E522-498C-756F6FAC59BB}"/>
          </ac:spMkLst>
        </pc:spChg>
        <pc:spChg chg="add mod">
          <ac:chgData name="Collin Guidry" userId="2b1c09d7b81b1dd4" providerId="LiveId" clId="{C4D4084B-DF9A-437D-A1B1-399F494214F2}" dt="2023-03-09T18:54:26.687" v="9773" actId="164"/>
          <ac:spMkLst>
            <pc:docMk/>
            <pc:sldMk cId="4246957677" sldId="284"/>
            <ac:spMk id="52" creationId="{CDD1BF47-9DC7-101D-A206-921F6570B345}"/>
          </ac:spMkLst>
        </pc:spChg>
        <pc:spChg chg="add mod">
          <ac:chgData name="Collin Guidry" userId="2b1c09d7b81b1dd4" providerId="LiveId" clId="{C4D4084B-DF9A-437D-A1B1-399F494214F2}" dt="2023-03-09T18:59:18.085" v="9994" actId="14100"/>
          <ac:spMkLst>
            <pc:docMk/>
            <pc:sldMk cId="4246957677" sldId="284"/>
            <ac:spMk id="53" creationId="{88122B59-5381-71C0-60BF-14DE2581A139}"/>
          </ac:spMkLst>
        </pc:spChg>
        <pc:spChg chg="add mod">
          <ac:chgData name="Collin Guidry" userId="2b1c09d7b81b1dd4" providerId="LiveId" clId="{C4D4084B-DF9A-437D-A1B1-399F494214F2}" dt="2023-03-09T18:59:32.042" v="10010" actId="1035"/>
          <ac:spMkLst>
            <pc:docMk/>
            <pc:sldMk cId="4246957677" sldId="284"/>
            <ac:spMk id="55" creationId="{0B6302CE-74C6-4A38-95AC-8B3A3664833B}"/>
          </ac:spMkLst>
        </pc:spChg>
        <pc:grpChg chg="add mod">
          <ac:chgData name="Collin Guidry" userId="2b1c09d7b81b1dd4" providerId="LiveId" clId="{C4D4084B-DF9A-437D-A1B1-399F494214F2}" dt="2023-03-09T18:54:26.687" v="9773" actId="164"/>
          <ac:grpSpMkLst>
            <pc:docMk/>
            <pc:sldMk cId="4246957677" sldId="284"/>
            <ac:grpSpMk id="56" creationId="{78872518-51D4-6A3B-2197-73545776D973}"/>
          </ac:grpSpMkLst>
        </pc:grpChg>
        <pc:graphicFrameChg chg="add del mod modGraphic">
          <ac:chgData name="Collin Guidry" userId="2b1c09d7b81b1dd4" providerId="LiveId" clId="{C4D4084B-DF9A-437D-A1B1-399F494214F2}" dt="2023-03-09T18:24:10.235" v="9153" actId="478"/>
          <ac:graphicFrameMkLst>
            <pc:docMk/>
            <pc:sldMk cId="4246957677" sldId="284"/>
            <ac:graphicFrameMk id="2" creationId="{A698381F-5A8F-83F6-8E27-2E9504F5AE61}"/>
          </ac:graphicFrameMkLst>
        </pc:graphicFrameChg>
        <pc:graphicFrameChg chg="add del mod modGraphic">
          <ac:chgData name="Collin Guidry" userId="2b1c09d7b81b1dd4" providerId="LiveId" clId="{C4D4084B-DF9A-437D-A1B1-399F494214F2}" dt="2023-03-09T18:26:19.740" v="9201" actId="478"/>
          <ac:graphicFrameMkLst>
            <pc:docMk/>
            <pc:sldMk cId="4246957677" sldId="284"/>
            <ac:graphicFrameMk id="7" creationId="{79205454-E8B8-1718-E821-93464F0A070E}"/>
          </ac:graphicFrameMkLst>
        </pc:graphicFrameChg>
        <pc:graphicFrameChg chg="add del mod modGraphic">
          <ac:chgData name="Collin Guidry" userId="2b1c09d7b81b1dd4" providerId="LiveId" clId="{C4D4084B-DF9A-437D-A1B1-399F494214F2}" dt="2023-03-09T18:54:34.951" v="9774" actId="478"/>
          <ac:graphicFrameMkLst>
            <pc:docMk/>
            <pc:sldMk cId="4246957677" sldId="284"/>
            <ac:graphicFrameMk id="8" creationId="{F97DAA08-6261-E419-52FB-FE5646B5CF12}"/>
          </ac:graphicFrameMkLst>
        </pc:graphicFrameChg>
        <pc:picChg chg="add del mod">
          <ac:chgData name="Collin Guidry" userId="2b1c09d7b81b1dd4" providerId="LiveId" clId="{C4D4084B-DF9A-437D-A1B1-399F494214F2}" dt="2023-03-09T18:31:56.136" v="9333" actId="478"/>
          <ac:picMkLst>
            <pc:docMk/>
            <pc:sldMk cId="4246957677" sldId="284"/>
            <ac:picMk id="10" creationId="{ECC77B43-8B43-345D-6433-43BB7C59D47D}"/>
          </ac:picMkLst>
        </pc:picChg>
        <pc:cxnChg chg="add mod ord">
          <ac:chgData name="Collin Guidry" userId="2b1c09d7b81b1dd4" providerId="LiveId" clId="{C4D4084B-DF9A-437D-A1B1-399F494214F2}" dt="2023-03-09T18:54:26.687" v="9773" actId="164"/>
          <ac:cxnSpMkLst>
            <pc:docMk/>
            <pc:sldMk cId="4246957677" sldId="284"/>
            <ac:cxnSpMk id="12" creationId="{426777C3-7997-BE43-9F4C-2CE191C76D7C}"/>
          </ac:cxnSpMkLst>
        </pc:cxnChg>
        <pc:cxnChg chg="add del mod">
          <ac:chgData name="Collin Guidry" userId="2b1c09d7b81b1dd4" providerId="LiveId" clId="{C4D4084B-DF9A-437D-A1B1-399F494214F2}" dt="2023-03-09T18:39:39.673" v="9443" actId="478"/>
          <ac:cxnSpMkLst>
            <pc:docMk/>
            <pc:sldMk cId="4246957677" sldId="284"/>
            <ac:cxnSpMk id="13" creationId="{B45F3C58-2F5F-28A1-B559-BE970368DEAD}"/>
          </ac:cxnSpMkLst>
        </pc:cxnChg>
        <pc:cxnChg chg="add mod ord">
          <ac:chgData name="Collin Guidry" userId="2b1c09d7b81b1dd4" providerId="LiveId" clId="{C4D4084B-DF9A-437D-A1B1-399F494214F2}" dt="2023-03-09T18:54:26.687" v="9773" actId="164"/>
          <ac:cxnSpMkLst>
            <pc:docMk/>
            <pc:sldMk cId="4246957677" sldId="284"/>
            <ac:cxnSpMk id="26" creationId="{DF4A6B68-72CA-F42D-2DBC-DA3A3AD106C1}"/>
          </ac:cxnSpMkLst>
        </pc:cxnChg>
        <pc:cxnChg chg="add del mod">
          <ac:chgData name="Collin Guidry" userId="2b1c09d7b81b1dd4" providerId="LiveId" clId="{C4D4084B-DF9A-437D-A1B1-399F494214F2}" dt="2023-03-09T18:42:37.744" v="9507" actId="478"/>
          <ac:cxnSpMkLst>
            <pc:docMk/>
            <pc:sldMk cId="4246957677" sldId="284"/>
            <ac:cxnSpMk id="30" creationId="{8A492FAF-57E1-5028-5A53-FEC93160CB9D}"/>
          </ac:cxnSpMkLst>
        </pc:cxnChg>
        <pc:cxnChg chg="add del mod">
          <ac:chgData name="Collin Guidry" userId="2b1c09d7b81b1dd4" providerId="LiveId" clId="{C4D4084B-DF9A-437D-A1B1-399F494214F2}" dt="2023-03-09T18:43:25.094" v="9516" actId="478"/>
          <ac:cxnSpMkLst>
            <pc:docMk/>
            <pc:sldMk cId="4246957677" sldId="284"/>
            <ac:cxnSpMk id="35" creationId="{00DA3846-0958-CEFE-805D-08B3BC2EC867}"/>
          </ac:cxnSpMkLst>
        </pc:cxnChg>
        <pc:cxnChg chg="add del mod">
          <ac:chgData name="Collin Guidry" userId="2b1c09d7b81b1dd4" providerId="LiveId" clId="{C4D4084B-DF9A-437D-A1B1-399F494214F2}" dt="2023-03-09T18:43:39.921" v="9519" actId="478"/>
          <ac:cxnSpMkLst>
            <pc:docMk/>
            <pc:sldMk cId="4246957677" sldId="284"/>
            <ac:cxnSpMk id="39" creationId="{A7D3949A-53F3-A587-CDB2-FBD5C8D6F870}"/>
          </ac:cxnSpMkLst>
        </pc:cxnChg>
        <pc:cxnChg chg="add del mod">
          <ac:chgData name="Collin Guidry" userId="2b1c09d7b81b1dd4" providerId="LiveId" clId="{C4D4084B-DF9A-437D-A1B1-399F494214F2}" dt="2023-03-09T18:45:07.861" v="9535" actId="478"/>
          <ac:cxnSpMkLst>
            <pc:docMk/>
            <pc:sldMk cId="4246957677" sldId="284"/>
            <ac:cxnSpMk id="42" creationId="{9FEFED2A-F4B3-3A52-921A-FAF80008EB7C}"/>
          </ac:cxnSpMkLst>
        </pc:cxnChg>
      </pc:sldChg>
      <pc:sldChg chg="modSp add del mod ord">
        <pc:chgData name="Collin Guidry" userId="2b1c09d7b81b1dd4" providerId="LiveId" clId="{C4D4084B-DF9A-437D-A1B1-399F494214F2}" dt="2023-03-09T23:19:31.762" v="12340" actId="47"/>
        <pc:sldMkLst>
          <pc:docMk/>
          <pc:sldMk cId="1916385366" sldId="285"/>
        </pc:sldMkLst>
        <pc:spChg chg="mod">
          <ac:chgData name="Collin Guidry" userId="2b1c09d7b81b1dd4" providerId="LiveId" clId="{C4D4084B-DF9A-437D-A1B1-399F494214F2}" dt="2023-03-09T09:04:02.999" v="8238" actId="20577"/>
          <ac:spMkLst>
            <pc:docMk/>
            <pc:sldMk cId="1916385366" sldId="285"/>
            <ac:spMk id="18" creationId="{92896B42-4638-40D0-8887-7AB8D1D86B3D}"/>
          </ac:spMkLst>
        </pc:spChg>
      </pc:sldChg>
      <pc:sldChg chg="add del">
        <pc:chgData name="Collin Guidry" userId="2b1c09d7b81b1dd4" providerId="LiveId" clId="{C4D4084B-DF9A-437D-A1B1-399F494214F2}" dt="2023-03-09T09:01:11.334" v="8193" actId="47"/>
        <pc:sldMkLst>
          <pc:docMk/>
          <pc:sldMk cId="3700984984" sldId="285"/>
        </pc:sldMkLst>
      </pc:sldChg>
      <pc:sldChg chg="modSp add del mod">
        <pc:chgData name="Collin Guidry" userId="2b1c09d7b81b1dd4" providerId="LiveId" clId="{C4D4084B-DF9A-437D-A1B1-399F494214F2}" dt="2023-03-09T22:01:15.251" v="10718" actId="47"/>
        <pc:sldMkLst>
          <pc:docMk/>
          <pc:sldMk cId="727873557" sldId="286"/>
        </pc:sldMkLst>
        <pc:spChg chg="mod">
          <ac:chgData name="Collin Guidry" userId="2b1c09d7b81b1dd4" providerId="LiveId" clId="{C4D4084B-DF9A-437D-A1B1-399F494214F2}" dt="2023-03-09T09:03:55.490" v="8234" actId="20577"/>
          <ac:spMkLst>
            <pc:docMk/>
            <pc:sldMk cId="727873557" sldId="286"/>
            <ac:spMk id="18" creationId="{92896B42-4638-40D0-8887-7AB8D1D86B3D}"/>
          </ac:spMkLst>
        </pc:spChg>
      </pc:sldChg>
      <pc:sldChg chg="add del">
        <pc:chgData name="Collin Guidry" userId="2b1c09d7b81b1dd4" providerId="LiveId" clId="{C4D4084B-DF9A-437D-A1B1-399F494214F2}" dt="2023-03-09T09:01:30.893" v="8194" actId="47"/>
        <pc:sldMkLst>
          <pc:docMk/>
          <pc:sldMk cId="1261187674" sldId="286"/>
        </pc:sldMkLst>
      </pc:sldChg>
      <pc:sldChg chg="add del">
        <pc:chgData name="Collin Guidry" userId="2b1c09d7b81b1dd4" providerId="LiveId" clId="{C4D4084B-DF9A-437D-A1B1-399F494214F2}" dt="2023-03-09T09:04:32.262" v="8240" actId="2890"/>
        <pc:sldMkLst>
          <pc:docMk/>
          <pc:sldMk cId="3434427353" sldId="287"/>
        </pc:sldMkLst>
      </pc:sldChg>
      <pc:sldChg chg="addSp delSp modSp add mod ord modTransition setBg">
        <pc:chgData name="Collin Guidry" userId="2b1c09d7b81b1dd4" providerId="LiveId" clId="{C4D4084B-DF9A-437D-A1B1-399F494214F2}" dt="2023-03-10T16:53:17.877" v="20415" actId="478"/>
        <pc:sldMkLst>
          <pc:docMk/>
          <pc:sldMk cId="3554393752" sldId="287"/>
        </pc:sldMkLst>
        <pc:spChg chg="add del">
          <ac:chgData name="Collin Guidry" userId="2b1c09d7b81b1dd4" providerId="LiveId" clId="{C4D4084B-DF9A-437D-A1B1-399F494214F2}" dt="2023-03-09T22:03:15.328" v="10729"/>
          <ac:spMkLst>
            <pc:docMk/>
            <pc:sldMk cId="3554393752" sldId="287"/>
            <ac:spMk id="2" creationId="{249667CC-EDE2-3F2C-65C0-DF2A50253388}"/>
          </ac:spMkLst>
        </pc:spChg>
        <pc:spChg chg="add del">
          <ac:chgData name="Collin Guidry" userId="2b1c09d7b81b1dd4" providerId="LiveId" clId="{C4D4084B-DF9A-437D-A1B1-399F494214F2}" dt="2023-03-09T22:04:12.011" v="10775"/>
          <ac:spMkLst>
            <pc:docMk/>
            <pc:sldMk cId="3554393752" sldId="287"/>
            <ac:spMk id="3" creationId="{C464912B-4F77-8691-8D2F-25DC93DF26B6}"/>
          </ac:spMkLst>
        </pc:spChg>
        <pc:spChg chg="add del">
          <ac:chgData name="Collin Guidry" userId="2b1c09d7b81b1dd4" providerId="LiveId" clId="{C4D4084B-DF9A-437D-A1B1-399F494214F2}" dt="2023-03-10T00:52:26.996" v="13291" actId="22"/>
          <ac:spMkLst>
            <pc:docMk/>
            <pc:sldMk cId="3554393752" sldId="287"/>
            <ac:spMk id="12" creationId="{4FCC9A01-F898-121D-953B-7F2F6B2773DF}"/>
          </ac:spMkLst>
        </pc:spChg>
        <pc:spChg chg="add mod topLvl">
          <ac:chgData name="Collin Guidry" userId="2b1c09d7b81b1dd4" providerId="LiveId" clId="{C4D4084B-DF9A-437D-A1B1-399F494214F2}" dt="2023-03-10T05:22:38.995" v="17812" actId="164"/>
          <ac:spMkLst>
            <pc:docMk/>
            <pc:sldMk cId="3554393752" sldId="287"/>
            <ac:spMk id="13" creationId="{856B28F6-5670-BB86-5753-143E49C82260}"/>
          </ac:spMkLst>
        </pc:spChg>
        <pc:spChg chg="add mod ord topLvl">
          <ac:chgData name="Collin Guidry" userId="2b1c09d7b81b1dd4" providerId="LiveId" clId="{C4D4084B-DF9A-437D-A1B1-399F494214F2}" dt="2023-03-10T05:22:38.995" v="17812" actId="164"/>
          <ac:spMkLst>
            <pc:docMk/>
            <pc:sldMk cId="3554393752" sldId="287"/>
            <ac:spMk id="14" creationId="{790DD98B-6475-A44C-3F07-582101AE32AA}"/>
          </ac:spMkLst>
        </pc:spChg>
        <pc:spChg chg="add mod">
          <ac:chgData name="Collin Guidry" userId="2b1c09d7b81b1dd4" providerId="LiveId" clId="{C4D4084B-DF9A-437D-A1B1-399F494214F2}" dt="2023-03-10T00:55:55.512" v="13329" actId="571"/>
          <ac:spMkLst>
            <pc:docMk/>
            <pc:sldMk cId="3554393752" sldId="287"/>
            <ac:spMk id="15" creationId="{A5EE6A5F-EE1E-D429-7F2B-CA670B4DD0A0}"/>
          </ac:spMkLst>
        </pc:spChg>
        <pc:spChg chg="add del mod">
          <ac:chgData name="Collin Guidry" userId="2b1c09d7b81b1dd4" providerId="LiveId" clId="{C4D4084B-DF9A-437D-A1B1-399F494214F2}" dt="2023-03-10T03:01:07.869" v="15385" actId="478"/>
          <ac:spMkLst>
            <pc:docMk/>
            <pc:sldMk cId="3554393752" sldId="287"/>
            <ac:spMk id="20" creationId="{2845BCB3-7F27-20A0-6625-DAE44793AD89}"/>
          </ac:spMkLst>
        </pc:spChg>
        <pc:spChg chg="del">
          <ac:chgData name="Collin Guidry" userId="2b1c09d7b81b1dd4" providerId="LiveId" clId="{C4D4084B-DF9A-437D-A1B1-399F494214F2}" dt="2023-03-10T16:53:17.877" v="20415" actId="478"/>
          <ac:spMkLst>
            <pc:docMk/>
            <pc:sldMk cId="3554393752" sldId="287"/>
            <ac:spMk id="35" creationId="{6390A22B-EC07-E942-A46F-F36FDD7FDB9D}"/>
          </ac:spMkLst>
        </pc:spChg>
        <pc:spChg chg="mod">
          <ac:chgData name="Collin Guidry" userId="2b1c09d7b81b1dd4" providerId="LiveId" clId="{C4D4084B-DF9A-437D-A1B1-399F494214F2}" dt="2023-03-10T01:21:34.507" v="14633" actId="14100"/>
          <ac:spMkLst>
            <pc:docMk/>
            <pc:sldMk cId="3554393752" sldId="287"/>
            <ac:spMk id="41" creationId="{1ABD613F-111C-41D6-9F8E-8B2C42A5E047}"/>
          </ac:spMkLst>
        </pc:spChg>
        <pc:spChg chg="mod ord">
          <ac:chgData name="Collin Guidry" userId="2b1c09d7b81b1dd4" providerId="LiveId" clId="{C4D4084B-DF9A-437D-A1B1-399F494214F2}" dt="2023-03-10T03:02:07.607" v="15418" actId="404"/>
          <ac:spMkLst>
            <pc:docMk/>
            <pc:sldMk cId="3554393752" sldId="287"/>
            <ac:spMk id="42" creationId="{55EACD59-7C51-4810-94C6-BCB4D12346DC}"/>
          </ac:spMkLst>
        </pc:spChg>
        <pc:spChg chg="mod">
          <ac:chgData name="Collin Guidry" userId="2b1c09d7b81b1dd4" providerId="LiveId" clId="{C4D4084B-DF9A-437D-A1B1-399F494214F2}" dt="2023-03-10T05:21:16.941" v="17763" actId="20577"/>
          <ac:spMkLst>
            <pc:docMk/>
            <pc:sldMk cId="3554393752" sldId="287"/>
            <ac:spMk id="43" creationId="{EA7C22CB-613A-4C0B-90B3-4A405F793D3C}"/>
          </ac:spMkLst>
        </pc:spChg>
        <pc:grpChg chg="add del mod">
          <ac:chgData name="Collin Guidry" userId="2b1c09d7b81b1dd4" providerId="LiveId" clId="{C4D4084B-DF9A-437D-A1B1-399F494214F2}" dt="2023-03-10T02:56:23.536" v="15309" actId="165"/>
          <ac:grpSpMkLst>
            <pc:docMk/>
            <pc:sldMk cId="3554393752" sldId="287"/>
            <ac:grpSpMk id="16" creationId="{D15A9BC1-D6CC-B34E-AC23-22AFF162DB0B}"/>
          </ac:grpSpMkLst>
        </pc:grpChg>
        <pc:grpChg chg="add del mod">
          <ac:chgData name="Collin Guidry" userId="2b1c09d7b81b1dd4" providerId="LiveId" clId="{C4D4084B-DF9A-437D-A1B1-399F494214F2}" dt="2023-03-10T05:20:16.837" v="17748" actId="165"/>
          <ac:grpSpMkLst>
            <pc:docMk/>
            <pc:sldMk cId="3554393752" sldId="287"/>
            <ac:grpSpMk id="19" creationId="{BF7CC074-2514-D447-C6D6-36F2147783BE}"/>
          </ac:grpSpMkLst>
        </pc:grpChg>
        <pc:grpChg chg="add mod">
          <ac:chgData name="Collin Guidry" userId="2b1c09d7b81b1dd4" providerId="LiveId" clId="{C4D4084B-DF9A-437D-A1B1-399F494214F2}" dt="2023-03-10T05:23:05.170" v="17815" actId="1076"/>
          <ac:grpSpMkLst>
            <pc:docMk/>
            <pc:sldMk cId="3554393752" sldId="287"/>
            <ac:grpSpMk id="23" creationId="{AE66F38D-5218-F7F1-7136-B10A5F57AE12}"/>
          </ac:grpSpMkLst>
        </pc:grpChg>
        <pc:picChg chg="add del mod">
          <ac:chgData name="Collin Guidry" userId="2b1c09d7b81b1dd4" providerId="LiveId" clId="{C4D4084B-DF9A-437D-A1B1-399F494214F2}" dt="2023-03-10T00:29:50.754" v="12788" actId="478"/>
          <ac:picMkLst>
            <pc:docMk/>
            <pc:sldMk cId="3554393752" sldId="287"/>
            <ac:picMk id="5" creationId="{C290216B-AF12-8D02-989C-342AAC151DF9}"/>
          </ac:picMkLst>
        </pc:picChg>
        <pc:picChg chg="add del mod">
          <ac:chgData name="Collin Guidry" userId="2b1c09d7b81b1dd4" providerId="LiveId" clId="{C4D4084B-DF9A-437D-A1B1-399F494214F2}" dt="2023-03-10T00:32:07.559" v="12806" actId="478"/>
          <ac:picMkLst>
            <pc:docMk/>
            <pc:sldMk cId="3554393752" sldId="287"/>
            <ac:picMk id="7" creationId="{9268ABFB-7091-8F01-ECCB-732F9476E4C1}"/>
          </ac:picMkLst>
        </pc:picChg>
        <pc:picChg chg="add del mod">
          <ac:chgData name="Collin Guidry" userId="2b1c09d7b81b1dd4" providerId="LiveId" clId="{C4D4084B-DF9A-437D-A1B1-399F494214F2}" dt="2023-03-10T06:31:23.109" v="19255" actId="108"/>
          <ac:picMkLst>
            <pc:docMk/>
            <pc:sldMk cId="3554393752" sldId="287"/>
            <ac:picMk id="9" creationId="{D97C9160-E785-6567-598A-27DC24C469D1}"/>
          </ac:picMkLst>
        </pc:picChg>
        <pc:picChg chg="add del mod">
          <ac:chgData name="Collin Guidry" userId="2b1c09d7b81b1dd4" providerId="LiveId" clId="{C4D4084B-DF9A-437D-A1B1-399F494214F2}" dt="2023-03-10T01:20:44.177" v="14623" actId="22"/>
          <ac:picMkLst>
            <pc:docMk/>
            <pc:sldMk cId="3554393752" sldId="287"/>
            <ac:picMk id="18" creationId="{4DA0274E-8C8B-EE1D-A9DE-DE795E3181E8}"/>
          </ac:picMkLst>
        </pc:picChg>
        <pc:cxnChg chg="add mod ord">
          <ac:chgData name="Collin Guidry" userId="2b1c09d7b81b1dd4" providerId="LiveId" clId="{C4D4084B-DF9A-437D-A1B1-399F494214F2}" dt="2023-03-10T03:01:53.802" v="15410" actId="1037"/>
          <ac:cxnSpMkLst>
            <pc:docMk/>
            <pc:sldMk cId="3554393752" sldId="287"/>
            <ac:cxnSpMk id="21" creationId="{7D91AA32-D315-8B0A-5658-911CF1AE50BA}"/>
          </ac:cxnSpMkLst>
        </pc:cxnChg>
      </pc:sldChg>
      <pc:sldChg chg="addSp delSp modSp add mod ord modTransition modClrScheme chgLayout">
        <pc:chgData name="Collin Guidry" userId="2b1c09d7b81b1dd4" providerId="LiveId" clId="{C4D4084B-DF9A-437D-A1B1-399F494214F2}" dt="2023-03-10T16:54:16.566" v="20436" actId="478"/>
        <pc:sldMkLst>
          <pc:docMk/>
          <pc:sldMk cId="2290360033" sldId="288"/>
        </pc:sldMkLst>
        <pc:spChg chg="mod">
          <ac:chgData name="Collin Guidry" userId="2b1c09d7b81b1dd4" providerId="LiveId" clId="{C4D4084B-DF9A-437D-A1B1-399F494214F2}" dt="2023-03-10T01:08:58.743" v="13867" actId="26606"/>
          <ac:spMkLst>
            <pc:docMk/>
            <pc:sldMk cId="2290360033" sldId="288"/>
            <ac:spMk id="10" creationId="{A267D224-5586-43DC-82CA-8605E158298B}"/>
          </ac:spMkLst>
        </pc:spChg>
        <pc:spChg chg="add del mod">
          <ac:chgData name="Collin Guidry" userId="2b1c09d7b81b1dd4" providerId="LiveId" clId="{C4D4084B-DF9A-437D-A1B1-399F494214F2}" dt="2023-03-10T16:54:16.566" v="20436" actId="478"/>
          <ac:spMkLst>
            <pc:docMk/>
            <pc:sldMk cId="2290360033" sldId="288"/>
            <ac:spMk id="35" creationId="{6390A22B-EC07-E942-A46F-F36FDD7FDB9D}"/>
          </ac:spMkLst>
        </pc:spChg>
        <pc:spChg chg="mod ord">
          <ac:chgData name="Collin Guidry" userId="2b1c09d7b81b1dd4" providerId="LiveId" clId="{C4D4084B-DF9A-437D-A1B1-399F494214F2}" dt="2023-03-10T01:08:58.743" v="13867" actId="26606"/>
          <ac:spMkLst>
            <pc:docMk/>
            <pc:sldMk cId="2290360033" sldId="288"/>
            <ac:spMk id="41" creationId="{1ABD613F-111C-41D6-9F8E-8B2C42A5E047}"/>
          </ac:spMkLst>
        </pc:spChg>
        <pc:spChg chg="mod">
          <ac:chgData name="Collin Guidry" userId="2b1c09d7b81b1dd4" providerId="LiveId" clId="{C4D4084B-DF9A-437D-A1B1-399F494214F2}" dt="2023-03-10T03:12:04.042" v="15530" actId="1036"/>
          <ac:spMkLst>
            <pc:docMk/>
            <pc:sldMk cId="2290360033" sldId="288"/>
            <ac:spMk id="42" creationId="{55EACD59-7C51-4810-94C6-BCB4D12346DC}"/>
          </ac:spMkLst>
        </pc:spChg>
        <pc:spChg chg="mod ord">
          <ac:chgData name="Collin Guidry" userId="2b1c09d7b81b1dd4" providerId="LiveId" clId="{C4D4084B-DF9A-437D-A1B1-399F494214F2}" dt="2023-03-10T03:07:41.309" v="15439" actId="403"/>
          <ac:spMkLst>
            <pc:docMk/>
            <pc:sldMk cId="2290360033" sldId="288"/>
            <ac:spMk id="43" creationId="{EA7C22CB-613A-4C0B-90B3-4A405F793D3C}"/>
          </ac:spMkLst>
        </pc:spChg>
        <pc:spChg chg="add mod">
          <ac:chgData name="Collin Guidry" userId="2b1c09d7b81b1dd4" providerId="LiveId" clId="{C4D4084B-DF9A-437D-A1B1-399F494214F2}" dt="2023-03-10T03:12:55.409" v="15550" actId="255"/>
          <ac:spMkLst>
            <pc:docMk/>
            <pc:sldMk cId="2290360033" sldId="288"/>
            <ac:spMk id="48" creationId="{5BE96844-28CB-9ED2-F3A0-C66271C1A50B}"/>
          </ac:spMkLst>
        </pc:spChg>
        <pc:spChg chg="add del mod">
          <ac:chgData name="Collin Guidry" userId="2b1c09d7b81b1dd4" providerId="LiveId" clId="{C4D4084B-DF9A-437D-A1B1-399F494214F2}" dt="2023-03-10T01:10:41.786" v="14035" actId="26606"/>
          <ac:spMkLst>
            <pc:docMk/>
            <pc:sldMk cId="2290360033" sldId="288"/>
            <ac:spMk id="50" creationId="{C5F48D06-CF18-E315-2700-5B89D02DA14F}"/>
          </ac:spMkLst>
        </pc:spChg>
        <pc:spChg chg="add del mod">
          <ac:chgData name="Collin Guidry" userId="2b1c09d7b81b1dd4" providerId="LiveId" clId="{C4D4084B-DF9A-437D-A1B1-399F494214F2}" dt="2023-03-10T01:12:46.790" v="14144" actId="26606"/>
          <ac:spMkLst>
            <pc:docMk/>
            <pc:sldMk cId="2290360033" sldId="288"/>
            <ac:spMk id="55" creationId="{81C302E6-CDFF-2F60-DCF6-C30373DE85D1}"/>
          </ac:spMkLst>
        </pc:spChg>
        <pc:spChg chg="add mod">
          <ac:chgData name="Collin Guidry" userId="2b1c09d7b81b1dd4" providerId="LiveId" clId="{C4D4084B-DF9A-437D-A1B1-399F494214F2}" dt="2023-03-10T03:13:16.580" v="15556" actId="14100"/>
          <ac:spMkLst>
            <pc:docMk/>
            <pc:sldMk cId="2290360033" sldId="288"/>
            <ac:spMk id="60" creationId="{3529599B-0C69-BF3F-23C0-13A8E161F946}"/>
          </ac:spMkLst>
        </pc:spChg>
        <pc:picChg chg="add del mod ord">
          <ac:chgData name="Collin Guidry" userId="2b1c09d7b81b1dd4" providerId="LiveId" clId="{C4D4084B-DF9A-437D-A1B1-399F494214F2}" dt="2023-03-10T06:30:12.087" v="19242" actId="108"/>
          <ac:picMkLst>
            <pc:docMk/>
            <pc:sldMk cId="2290360033" sldId="288"/>
            <ac:picMk id="3" creationId="{C4BC040C-28DD-4ED5-EB3B-51D02E4954E5}"/>
          </ac:picMkLst>
        </pc:picChg>
      </pc:sldChg>
      <pc:sldChg chg="addSp delSp modSp add mod ord modTransition">
        <pc:chgData name="Collin Guidry" userId="2b1c09d7b81b1dd4" providerId="LiveId" clId="{C4D4084B-DF9A-437D-A1B1-399F494214F2}" dt="2023-03-10T16:53:29.195" v="20420" actId="478"/>
        <pc:sldMkLst>
          <pc:docMk/>
          <pc:sldMk cId="3183196320" sldId="289"/>
        </pc:sldMkLst>
        <pc:spChg chg="add mod">
          <ac:chgData name="Collin Guidry" userId="2b1c09d7b81b1dd4" providerId="LiveId" clId="{C4D4084B-DF9A-437D-A1B1-399F494214F2}" dt="2023-03-10T04:15:11.127" v="16697" actId="14100"/>
          <ac:spMkLst>
            <pc:docMk/>
            <pc:sldMk cId="3183196320" sldId="289"/>
            <ac:spMk id="6" creationId="{D8469DC3-6BE0-54D6-0E26-C5382ACA949D}"/>
          </ac:spMkLst>
        </pc:spChg>
        <pc:spChg chg="del">
          <ac:chgData name="Collin Guidry" userId="2b1c09d7b81b1dd4" providerId="LiveId" clId="{C4D4084B-DF9A-437D-A1B1-399F494214F2}" dt="2023-03-10T16:53:29.195" v="20420" actId="478"/>
          <ac:spMkLst>
            <pc:docMk/>
            <pc:sldMk cId="3183196320" sldId="289"/>
            <ac:spMk id="35" creationId="{6390A22B-EC07-E942-A46F-F36FDD7FDB9D}"/>
          </ac:spMkLst>
        </pc:spChg>
        <pc:spChg chg="mod">
          <ac:chgData name="Collin Guidry" userId="2b1c09d7b81b1dd4" providerId="LiveId" clId="{C4D4084B-DF9A-437D-A1B1-399F494214F2}" dt="2023-03-10T03:47:48.837" v="15989" actId="14100"/>
          <ac:spMkLst>
            <pc:docMk/>
            <pc:sldMk cId="3183196320" sldId="289"/>
            <ac:spMk id="41" creationId="{1ABD613F-111C-41D6-9F8E-8B2C42A5E047}"/>
          </ac:spMkLst>
        </pc:spChg>
        <pc:spChg chg="mod">
          <ac:chgData name="Collin Guidry" userId="2b1c09d7b81b1dd4" providerId="LiveId" clId="{C4D4084B-DF9A-437D-A1B1-399F494214F2}" dt="2023-03-10T04:13:04.888" v="16592" actId="20577"/>
          <ac:spMkLst>
            <pc:docMk/>
            <pc:sldMk cId="3183196320" sldId="289"/>
            <ac:spMk id="42" creationId="{55EACD59-7C51-4810-94C6-BCB4D12346DC}"/>
          </ac:spMkLst>
        </pc:spChg>
        <pc:spChg chg="mod">
          <ac:chgData name="Collin Guidry" userId="2b1c09d7b81b1dd4" providerId="LiveId" clId="{C4D4084B-DF9A-437D-A1B1-399F494214F2}" dt="2023-03-10T03:58:19.697" v="16190" actId="20577"/>
          <ac:spMkLst>
            <pc:docMk/>
            <pc:sldMk cId="3183196320" sldId="289"/>
            <ac:spMk id="43" creationId="{EA7C22CB-613A-4C0B-90B3-4A405F793D3C}"/>
          </ac:spMkLst>
        </pc:spChg>
        <pc:graphicFrameChg chg="add del mod modGraphic">
          <ac:chgData name="Collin Guidry" userId="2b1c09d7b81b1dd4" providerId="LiveId" clId="{C4D4084B-DF9A-437D-A1B1-399F494214F2}" dt="2023-03-10T03:57:18.849" v="16105" actId="478"/>
          <ac:graphicFrameMkLst>
            <pc:docMk/>
            <pc:sldMk cId="3183196320" sldId="289"/>
            <ac:graphicFrameMk id="2" creationId="{21C83C9E-90E5-A09E-A4B6-BB2F84181324}"/>
          </ac:graphicFrameMkLst>
        </pc:graphicFrameChg>
        <pc:graphicFrameChg chg="add del mod">
          <ac:chgData name="Collin Guidry" userId="2b1c09d7b81b1dd4" providerId="LiveId" clId="{C4D4084B-DF9A-437D-A1B1-399F494214F2}" dt="2023-03-10T03:37:19.939" v="15780" actId="478"/>
          <ac:graphicFrameMkLst>
            <pc:docMk/>
            <pc:sldMk cId="3183196320" sldId="289"/>
            <ac:graphicFrameMk id="3" creationId="{06A17B3D-03E0-F14F-C0A6-5AA17047E9A9}"/>
          </ac:graphicFrameMkLst>
        </pc:graphicFrameChg>
        <pc:graphicFrameChg chg="add mod modGraphic">
          <ac:chgData name="Collin Guidry" userId="2b1c09d7b81b1dd4" providerId="LiveId" clId="{C4D4084B-DF9A-437D-A1B1-399F494214F2}" dt="2023-03-10T04:13:08.664" v="16593" actId="20577"/>
          <ac:graphicFrameMkLst>
            <pc:docMk/>
            <pc:sldMk cId="3183196320" sldId="289"/>
            <ac:graphicFrameMk id="4" creationId="{95D53C09-D1F1-A929-7F13-D24DA8C1B6FB}"/>
          </ac:graphicFrameMkLst>
        </pc:graphicFrameChg>
      </pc:sldChg>
      <pc:sldChg chg="modSp add del mod ord">
        <pc:chgData name="Collin Guidry" userId="2b1c09d7b81b1dd4" providerId="LiveId" clId="{C4D4084B-DF9A-437D-A1B1-399F494214F2}" dt="2023-03-09T09:09:40.902" v="8380" actId="47"/>
        <pc:sldMkLst>
          <pc:docMk/>
          <pc:sldMk cId="1013652684" sldId="290"/>
        </pc:sldMkLst>
        <pc:spChg chg="mod">
          <ac:chgData name="Collin Guidry" userId="2b1c09d7b81b1dd4" providerId="LiveId" clId="{C4D4084B-DF9A-437D-A1B1-399F494214F2}" dt="2023-03-09T09:09:10.548" v="8373" actId="20577"/>
          <ac:spMkLst>
            <pc:docMk/>
            <pc:sldMk cId="1013652684" sldId="290"/>
            <ac:spMk id="18" creationId="{92896B42-4638-40D0-8887-7AB8D1D86B3D}"/>
          </ac:spMkLst>
        </pc:spChg>
        <pc:spChg chg="mod">
          <ac:chgData name="Collin Guidry" userId="2b1c09d7b81b1dd4" providerId="LiveId" clId="{C4D4084B-DF9A-437D-A1B1-399F494214F2}" dt="2023-03-09T09:09:16.982" v="8376"/>
          <ac:spMkLst>
            <pc:docMk/>
            <pc:sldMk cId="1013652684" sldId="290"/>
            <ac:spMk id="33" creationId="{7CFD0302-279C-8A48-9E27-AD5B08D6501E}"/>
          </ac:spMkLst>
        </pc:spChg>
      </pc:sldChg>
      <pc:sldChg chg="addSp delSp modSp add mod ord modTransition modNotesTx">
        <pc:chgData name="Collin Guidry" userId="2b1c09d7b81b1dd4" providerId="LiveId" clId="{C4D4084B-DF9A-437D-A1B1-399F494214F2}" dt="2023-03-10T17:24:54.315" v="20650" actId="20577"/>
        <pc:sldMkLst>
          <pc:docMk/>
          <pc:sldMk cId="1634118974" sldId="291"/>
        </pc:sldMkLst>
        <pc:spChg chg="add del mod">
          <ac:chgData name="Collin Guidry" userId="2b1c09d7b81b1dd4" providerId="LiveId" clId="{C4D4084B-DF9A-437D-A1B1-399F494214F2}" dt="2023-03-09T09:10:27.699" v="8432" actId="478"/>
          <ac:spMkLst>
            <pc:docMk/>
            <pc:sldMk cId="1634118974" sldId="291"/>
            <ac:spMk id="3" creationId="{B6F8C627-8600-C169-22AF-D0299DA61497}"/>
          </ac:spMkLst>
        </pc:spChg>
        <pc:spChg chg="add del mod">
          <ac:chgData name="Collin Guidry" userId="2b1c09d7b81b1dd4" providerId="LiveId" clId="{C4D4084B-DF9A-437D-A1B1-399F494214F2}" dt="2023-03-09T09:10:30.313" v="8433" actId="478"/>
          <ac:spMkLst>
            <pc:docMk/>
            <pc:sldMk cId="1634118974" sldId="291"/>
            <ac:spMk id="5" creationId="{5FEC4EE8-430D-C7CB-3930-46CFBBC52A71}"/>
          </ac:spMkLst>
        </pc:spChg>
        <pc:spChg chg="mod">
          <ac:chgData name="Collin Guidry" userId="2b1c09d7b81b1dd4" providerId="LiveId" clId="{C4D4084B-DF9A-437D-A1B1-399F494214F2}" dt="2023-03-09T09:09:54.739" v="8417" actId="27636"/>
          <ac:spMkLst>
            <pc:docMk/>
            <pc:sldMk cId="1634118974" sldId="291"/>
            <ac:spMk id="14" creationId="{E3E5EE03-FBF6-46F5-8085-716AC6CE1C8C}"/>
          </ac:spMkLst>
        </pc:spChg>
        <pc:spChg chg="mod">
          <ac:chgData name="Collin Guidry" userId="2b1c09d7b81b1dd4" providerId="LiveId" clId="{C4D4084B-DF9A-437D-A1B1-399F494214F2}" dt="2023-03-10T04:17:40.844" v="16799" actId="20577"/>
          <ac:spMkLst>
            <pc:docMk/>
            <pc:sldMk cId="1634118974" sldId="291"/>
            <ac:spMk id="15" creationId="{24E18385-8BEA-4522-ABAA-5AB38F0D4FC2}"/>
          </ac:spMkLst>
        </pc:spChg>
        <pc:spChg chg="mod">
          <ac:chgData name="Collin Guidry" userId="2b1c09d7b81b1dd4" providerId="LiveId" clId="{C4D4084B-DF9A-437D-A1B1-399F494214F2}" dt="2023-03-10T17:24:54.315" v="20650" actId="20577"/>
          <ac:spMkLst>
            <pc:docMk/>
            <pc:sldMk cId="1634118974" sldId="291"/>
            <ac:spMk id="16" creationId="{1DCFA8A2-3FB8-48CA-933D-0800A9D2A2A2}"/>
          </ac:spMkLst>
        </pc:spChg>
        <pc:spChg chg="del">
          <ac:chgData name="Collin Guidry" userId="2b1c09d7b81b1dd4" providerId="LiveId" clId="{C4D4084B-DF9A-437D-A1B1-399F494214F2}" dt="2023-03-09T09:10:23.509" v="8431" actId="478"/>
          <ac:spMkLst>
            <pc:docMk/>
            <pc:sldMk cId="1634118974" sldId="291"/>
            <ac:spMk id="17" creationId="{640A3223-3DA3-4CF2-82B6-1447667547BD}"/>
          </ac:spMkLst>
        </pc:spChg>
        <pc:spChg chg="del">
          <ac:chgData name="Collin Guidry" userId="2b1c09d7b81b1dd4" providerId="LiveId" clId="{C4D4084B-DF9A-437D-A1B1-399F494214F2}" dt="2023-03-09T09:10:22.327" v="8430" actId="478"/>
          <ac:spMkLst>
            <pc:docMk/>
            <pc:sldMk cId="1634118974" sldId="291"/>
            <ac:spMk id="18" creationId="{C955AFB3-173C-4848-B3E9-1375591B297E}"/>
          </ac:spMkLst>
        </pc:spChg>
        <pc:spChg chg="mod">
          <ac:chgData name="Collin Guidry" userId="2b1c09d7b81b1dd4" providerId="LiveId" clId="{C4D4084B-DF9A-437D-A1B1-399F494214F2}" dt="2023-03-10T04:17:12.006" v="16768" actId="20577"/>
          <ac:spMkLst>
            <pc:docMk/>
            <pc:sldMk cId="1634118974" sldId="291"/>
            <ac:spMk id="19" creationId="{DFE11F38-F66B-4F95-8224-6CCA69D57617}"/>
          </ac:spMkLst>
        </pc:spChg>
        <pc:spChg chg="del">
          <ac:chgData name="Collin Guidry" userId="2b1c09d7b81b1dd4" providerId="LiveId" clId="{C4D4084B-DF9A-437D-A1B1-399F494214F2}" dt="2023-03-10T16:53:26.933" v="20419" actId="478"/>
          <ac:spMkLst>
            <pc:docMk/>
            <pc:sldMk cId="1634118974" sldId="291"/>
            <ac:spMk id="20" creationId="{391D3201-20F9-4DD7-B4EB-F41AF17CA428}"/>
          </ac:spMkLst>
        </pc:spChg>
        <pc:picChg chg="add del mod">
          <ac:chgData name="Collin Guidry" userId="2b1c09d7b81b1dd4" providerId="LiveId" clId="{C4D4084B-DF9A-437D-A1B1-399F494214F2}" dt="2023-03-10T05:16:02.019" v="17662" actId="478"/>
          <ac:picMkLst>
            <pc:docMk/>
            <pc:sldMk cId="1634118974" sldId="291"/>
            <ac:picMk id="7" creationId="{A1591B0A-CD47-5B6E-7333-07FE02F8810F}"/>
          </ac:picMkLst>
        </pc:picChg>
        <pc:picChg chg="add del mod ord">
          <ac:chgData name="Collin Guidry" userId="2b1c09d7b81b1dd4" providerId="LiveId" clId="{C4D4084B-DF9A-437D-A1B1-399F494214F2}" dt="2023-03-10T05:15:01.129" v="17656" actId="478"/>
          <ac:picMkLst>
            <pc:docMk/>
            <pc:sldMk cId="1634118974" sldId="291"/>
            <ac:picMk id="9" creationId="{965C3392-80EC-78B4-203C-30AFDDE74082}"/>
          </ac:picMkLst>
        </pc:picChg>
        <pc:picChg chg="add mod">
          <ac:chgData name="Collin Guidry" userId="2b1c09d7b81b1dd4" providerId="LiveId" clId="{C4D4084B-DF9A-437D-A1B1-399F494214F2}" dt="2023-03-10T05:17:09.131" v="17684" actId="1076"/>
          <ac:picMkLst>
            <pc:docMk/>
            <pc:sldMk cId="1634118974" sldId="291"/>
            <ac:picMk id="11" creationId="{B3CF6EBD-E4C8-8BB0-5C4E-0954A27CDF09}"/>
          </ac:picMkLst>
        </pc:picChg>
        <pc:picChg chg="add mod">
          <ac:chgData name="Collin Guidry" userId="2b1c09d7b81b1dd4" providerId="LiveId" clId="{C4D4084B-DF9A-437D-A1B1-399F494214F2}" dt="2023-03-10T05:17:09.131" v="17684" actId="1076"/>
          <ac:picMkLst>
            <pc:docMk/>
            <pc:sldMk cId="1634118974" sldId="291"/>
            <ac:picMk id="13" creationId="{20CA99CD-6BB1-36E3-2359-33762551EBC3}"/>
          </ac:picMkLst>
        </pc:picChg>
      </pc:sldChg>
      <pc:sldChg chg="addSp delSp modSp add mod modTransition">
        <pc:chgData name="Collin Guidry" userId="2b1c09d7b81b1dd4" providerId="LiveId" clId="{C4D4084B-DF9A-437D-A1B1-399F494214F2}" dt="2023-03-10T16:53:21.796" v="20417" actId="478"/>
        <pc:sldMkLst>
          <pc:docMk/>
          <pc:sldMk cId="3380920711" sldId="292"/>
        </pc:sldMkLst>
        <pc:spChg chg="add del mod">
          <ac:chgData name="Collin Guidry" userId="2b1c09d7b81b1dd4" providerId="LiveId" clId="{C4D4084B-DF9A-437D-A1B1-399F494214F2}" dt="2023-03-09T09:17:10.750" v="8829" actId="478"/>
          <ac:spMkLst>
            <pc:docMk/>
            <pc:sldMk cId="3380920711" sldId="292"/>
            <ac:spMk id="3" creationId="{65F4E406-FE9E-463E-D50A-80C8872B605E}"/>
          </ac:spMkLst>
        </pc:spChg>
        <pc:spChg chg="add del mod">
          <ac:chgData name="Collin Guidry" userId="2b1c09d7b81b1dd4" providerId="LiveId" clId="{C4D4084B-DF9A-437D-A1B1-399F494214F2}" dt="2023-03-09T09:17:03.924" v="8826" actId="478"/>
          <ac:spMkLst>
            <pc:docMk/>
            <pc:sldMk cId="3380920711" sldId="292"/>
            <ac:spMk id="5" creationId="{D3FD6E66-EBB4-1150-E5AB-57975B9B1EA4}"/>
          </ac:spMkLst>
        </pc:spChg>
        <pc:spChg chg="add mod">
          <ac:chgData name="Collin Guidry" userId="2b1c09d7b81b1dd4" providerId="LiveId" clId="{C4D4084B-DF9A-437D-A1B1-399F494214F2}" dt="2023-03-10T06:36:32.601" v="19551" actId="21"/>
          <ac:spMkLst>
            <pc:docMk/>
            <pc:sldMk cId="3380920711" sldId="292"/>
            <ac:spMk id="6" creationId="{7B446EE4-3A62-9C58-E2B9-AEA60CBD3E89}"/>
          </ac:spMkLst>
        </pc:spChg>
        <pc:spChg chg="add del mod">
          <ac:chgData name="Collin Guidry" userId="2b1c09d7b81b1dd4" providerId="LiveId" clId="{C4D4084B-DF9A-437D-A1B1-399F494214F2}" dt="2023-03-10T06:36:50.067" v="19564"/>
          <ac:spMkLst>
            <pc:docMk/>
            <pc:sldMk cId="3380920711" sldId="292"/>
            <ac:spMk id="9" creationId="{16B1D33E-E8EE-62CF-D60B-7AAB7AD5F63E}"/>
          </ac:spMkLst>
        </pc:spChg>
        <pc:spChg chg="add mod">
          <ac:chgData name="Collin Guidry" userId="2b1c09d7b81b1dd4" providerId="LiveId" clId="{C4D4084B-DF9A-437D-A1B1-399F494214F2}" dt="2023-03-10T06:37:39.787" v="19577" actId="1076"/>
          <ac:spMkLst>
            <pc:docMk/>
            <pc:sldMk cId="3380920711" sldId="292"/>
            <ac:spMk id="10" creationId="{A563F032-B656-304C-4202-C454DAC075AB}"/>
          </ac:spMkLst>
        </pc:spChg>
        <pc:spChg chg="mod">
          <ac:chgData name="Collin Guidry" userId="2b1c09d7b81b1dd4" providerId="LiveId" clId="{C4D4084B-DF9A-437D-A1B1-399F494214F2}" dt="2023-03-09T09:13:48.782" v="8550" actId="20577"/>
          <ac:spMkLst>
            <pc:docMk/>
            <pc:sldMk cId="3380920711" sldId="292"/>
            <ac:spMk id="14" creationId="{E3E5EE03-FBF6-46F5-8085-716AC6CE1C8C}"/>
          </ac:spMkLst>
        </pc:spChg>
        <pc:spChg chg="del mod">
          <ac:chgData name="Collin Guidry" userId="2b1c09d7b81b1dd4" providerId="LiveId" clId="{C4D4084B-DF9A-437D-A1B1-399F494214F2}" dt="2023-03-09T09:17:01.267" v="8825" actId="478"/>
          <ac:spMkLst>
            <pc:docMk/>
            <pc:sldMk cId="3380920711" sldId="292"/>
            <ac:spMk id="15" creationId="{24E18385-8BEA-4522-ABAA-5AB38F0D4FC2}"/>
          </ac:spMkLst>
        </pc:spChg>
        <pc:spChg chg="mod">
          <ac:chgData name="Collin Guidry" userId="2b1c09d7b81b1dd4" providerId="LiveId" clId="{C4D4084B-DF9A-437D-A1B1-399F494214F2}" dt="2023-03-10T06:31:50.269" v="19265" actId="14100"/>
          <ac:spMkLst>
            <pc:docMk/>
            <pc:sldMk cId="3380920711" sldId="292"/>
            <ac:spMk id="16" creationId="{1DCFA8A2-3FB8-48CA-933D-0800A9D2A2A2}"/>
          </ac:spMkLst>
        </pc:spChg>
        <pc:spChg chg="mod">
          <ac:chgData name="Collin Guidry" userId="2b1c09d7b81b1dd4" providerId="LiveId" clId="{C4D4084B-DF9A-437D-A1B1-399F494214F2}" dt="2023-03-09T09:12:58.642" v="8455"/>
          <ac:spMkLst>
            <pc:docMk/>
            <pc:sldMk cId="3380920711" sldId="292"/>
            <ac:spMk id="19" creationId="{DFE11F38-F66B-4F95-8224-6CCA69D57617}"/>
          </ac:spMkLst>
        </pc:spChg>
        <pc:spChg chg="del mod">
          <ac:chgData name="Collin Guidry" userId="2b1c09d7b81b1dd4" providerId="LiveId" clId="{C4D4084B-DF9A-437D-A1B1-399F494214F2}" dt="2023-03-10T16:53:21.796" v="20417" actId="478"/>
          <ac:spMkLst>
            <pc:docMk/>
            <pc:sldMk cId="3380920711" sldId="292"/>
            <ac:spMk id="20" creationId="{391D3201-20F9-4DD7-B4EB-F41AF17CA428}"/>
          </ac:spMkLst>
        </pc:spChg>
        <pc:picChg chg="add mod">
          <ac:chgData name="Collin Guidry" userId="2b1c09d7b81b1dd4" providerId="LiveId" clId="{C4D4084B-DF9A-437D-A1B1-399F494214F2}" dt="2023-03-10T06:35:38.064" v="19539" actId="1076"/>
          <ac:picMkLst>
            <pc:docMk/>
            <pc:sldMk cId="3380920711" sldId="292"/>
            <ac:picMk id="7" creationId="{E242933A-4229-B60C-6738-3F6E5CF7E245}"/>
          </ac:picMkLst>
        </pc:picChg>
      </pc:sldChg>
      <pc:sldChg chg="modSp add del mod">
        <pc:chgData name="Collin Guidry" userId="2b1c09d7b81b1dd4" providerId="LiveId" clId="{C4D4084B-DF9A-437D-A1B1-399F494214F2}" dt="2023-03-09T09:18:43.297" v="8888" actId="47"/>
        <pc:sldMkLst>
          <pc:docMk/>
          <pc:sldMk cId="1319062460" sldId="293"/>
        </pc:sldMkLst>
        <pc:spChg chg="mod">
          <ac:chgData name="Collin Guidry" userId="2b1c09d7b81b1dd4" providerId="LiveId" clId="{C4D4084B-DF9A-437D-A1B1-399F494214F2}" dt="2023-03-09T09:17:35.419" v="8849" actId="20577"/>
          <ac:spMkLst>
            <pc:docMk/>
            <pc:sldMk cId="1319062460" sldId="293"/>
            <ac:spMk id="14" creationId="{E3E5EE03-FBF6-46F5-8085-716AC6CE1C8C}"/>
          </ac:spMkLst>
        </pc:spChg>
        <pc:spChg chg="mod">
          <ac:chgData name="Collin Guidry" userId="2b1c09d7b81b1dd4" providerId="LiveId" clId="{C4D4084B-DF9A-437D-A1B1-399F494214F2}" dt="2023-03-09T09:17:41.309" v="8858" actId="20577"/>
          <ac:spMkLst>
            <pc:docMk/>
            <pc:sldMk cId="1319062460" sldId="293"/>
            <ac:spMk id="16" creationId="{1DCFA8A2-3FB8-48CA-933D-0800A9D2A2A2}"/>
          </ac:spMkLst>
        </pc:spChg>
      </pc:sldChg>
      <pc:sldChg chg="delSp modSp add mod ord modTransition">
        <pc:chgData name="Collin Guidry" userId="2b1c09d7b81b1dd4" providerId="LiveId" clId="{C4D4084B-DF9A-437D-A1B1-399F494214F2}" dt="2023-03-10T16:53:24.018" v="20418" actId="478"/>
        <pc:sldMkLst>
          <pc:docMk/>
          <pc:sldMk cId="3876720079" sldId="294"/>
        </pc:sldMkLst>
        <pc:spChg chg="del">
          <ac:chgData name="Collin Guidry" userId="2b1c09d7b81b1dd4" providerId="LiveId" clId="{C4D4084B-DF9A-437D-A1B1-399F494214F2}" dt="2023-03-10T16:53:24.018" v="20418" actId="478"/>
          <ac:spMkLst>
            <pc:docMk/>
            <pc:sldMk cId="3876720079" sldId="294"/>
            <ac:spMk id="35" creationId="{6390A22B-EC07-E942-A46F-F36FDD7FDB9D}"/>
          </ac:spMkLst>
        </pc:spChg>
        <pc:spChg chg="mod">
          <ac:chgData name="Collin Guidry" userId="2b1c09d7b81b1dd4" providerId="LiveId" clId="{C4D4084B-DF9A-437D-A1B1-399F494214F2}" dt="2023-03-09T09:18:26.017" v="8881" actId="20577"/>
          <ac:spMkLst>
            <pc:docMk/>
            <pc:sldMk cId="3876720079" sldId="294"/>
            <ac:spMk id="41" creationId="{1ABD613F-111C-41D6-9F8E-8B2C42A5E047}"/>
          </ac:spMkLst>
        </pc:spChg>
        <pc:spChg chg="mod">
          <ac:chgData name="Collin Guidry" userId="2b1c09d7b81b1dd4" providerId="LiveId" clId="{C4D4084B-DF9A-437D-A1B1-399F494214F2}" dt="2023-03-10T06:45:16.619" v="19971" actId="20577"/>
          <ac:spMkLst>
            <pc:docMk/>
            <pc:sldMk cId="3876720079" sldId="294"/>
            <ac:spMk id="42" creationId="{55EACD59-7C51-4810-94C6-BCB4D12346DC}"/>
          </ac:spMkLst>
        </pc:spChg>
        <pc:spChg chg="mod">
          <ac:chgData name="Collin Guidry" userId="2b1c09d7b81b1dd4" providerId="LiveId" clId="{C4D4084B-DF9A-437D-A1B1-399F494214F2}" dt="2023-03-09T09:20:02.002" v="8914"/>
          <ac:spMkLst>
            <pc:docMk/>
            <pc:sldMk cId="3876720079" sldId="294"/>
            <ac:spMk id="43" creationId="{EA7C22CB-613A-4C0B-90B3-4A405F793D3C}"/>
          </ac:spMkLst>
        </pc:spChg>
      </pc:sldChg>
      <pc:sldChg chg="addSp delSp modSp add mod modTransition modNotesTx">
        <pc:chgData name="Collin Guidry" userId="2b1c09d7b81b1dd4" providerId="LiveId" clId="{C4D4084B-DF9A-437D-A1B1-399F494214F2}" dt="2023-03-10T16:54:09.216" v="20431"/>
        <pc:sldMkLst>
          <pc:docMk/>
          <pc:sldMk cId="1641215780" sldId="295"/>
        </pc:sldMkLst>
        <pc:spChg chg="add mod">
          <ac:chgData name="Collin Guidry" userId="2b1c09d7b81b1dd4" providerId="LiveId" clId="{C4D4084B-DF9A-437D-A1B1-399F494214F2}" dt="2023-03-09T19:18:29.169" v="10369" actId="1076"/>
          <ac:spMkLst>
            <pc:docMk/>
            <pc:sldMk cId="1641215780" sldId="295"/>
            <ac:spMk id="2" creationId="{DA7082A3-CDCE-141F-05AA-99C99C14AAF2}"/>
          </ac:spMkLst>
        </pc:spChg>
        <pc:spChg chg="add del">
          <ac:chgData name="Collin Guidry" userId="2b1c09d7b81b1dd4" providerId="LiveId" clId="{C4D4084B-DF9A-437D-A1B1-399F494214F2}" dt="2023-03-10T05:19:41.314" v="17747" actId="478"/>
          <ac:spMkLst>
            <pc:docMk/>
            <pc:sldMk cId="1641215780" sldId="295"/>
            <ac:spMk id="3" creationId="{43EFFF99-35D3-D2CF-9596-F288CC116D5C}"/>
          </ac:spMkLst>
        </pc:spChg>
        <pc:spChg chg="add del mod">
          <ac:chgData name="Collin Guidry" userId="2b1c09d7b81b1dd4" providerId="LiveId" clId="{C4D4084B-DF9A-437D-A1B1-399F494214F2}" dt="2023-03-10T16:54:09.216" v="20431"/>
          <ac:spMkLst>
            <pc:docMk/>
            <pc:sldMk cId="1641215780" sldId="295"/>
            <ac:spMk id="4" creationId="{9587D16C-14F9-AA17-51FC-A4F77F485335}"/>
          </ac:spMkLst>
        </pc:spChg>
        <pc:spChg chg="mod">
          <ac:chgData name="Collin Guidry" userId="2b1c09d7b81b1dd4" providerId="LiveId" clId="{C4D4084B-DF9A-437D-A1B1-399F494214F2}" dt="2023-03-09T23:30:26.960" v="12717" actId="27636"/>
          <ac:spMkLst>
            <pc:docMk/>
            <pc:sldMk cId="1641215780" sldId="295"/>
            <ac:spMk id="14" creationId="{E3E5EE03-FBF6-46F5-8085-716AC6CE1C8C}"/>
          </ac:spMkLst>
        </pc:spChg>
        <pc:spChg chg="mod">
          <ac:chgData name="Collin Guidry" userId="2b1c09d7b81b1dd4" providerId="LiveId" clId="{C4D4084B-DF9A-437D-A1B1-399F494214F2}" dt="2023-03-09T19:08:20.717" v="10098" actId="20577"/>
          <ac:spMkLst>
            <pc:docMk/>
            <pc:sldMk cId="1641215780" sldId="295"/>
            <ac:spMk id="15" creationId="{24E18385-8BEA-4522-ABAA-5AB38F0D4FC2}"/>
          </ac:spMkLst>
        </pc:spChg>
        <pc:spChg chg="mod">
          <ac:chgData name="Collin Guidry" userId="2b1c09d7b81b1dd4" providerId="LiveId" clId="{C4D4084B-DF9A-437D-A1B1-399F494214F2}" dt="2023-03-10T16:44:19.508" v="20264" actId="20577"/>
          <ac:spMkLst>
            <pc:docMk/>
            <pc:sldMk cId="1641215780" sldId="295"/>
            <ac:spMk id="16" creationId="{1DCFA8A2-3FB8-48CA-933D-0800A9D2A2A2}"/>
          </ac:spMkLst>
        </pc:spChg>
        <pc:spChg chg="mod">
          <ac:chgData name="Collin Guidry" userId="2b1c09d7b81b1dd4" providerId="LiveId" clId="{C4D4084B-DF9A-437D-A1B1-399F494214F2}" dt="2023-03-09T19:07:08.138" v="10087" actId="1076"/>
          <ac:spMkLst>
            <pc:docMk/>
            <pc:sldMk cId="1641215780" sldId="295"/>
            <ac:spMk id="19" creationId="{DFE11F38-F66B-4F95-8224-6CCA69D57617}"/>
          </ac:spMkLst>
        </pc:spChg>
        <pc:spChg chg="del mod">
          <ac:chgData name="Collin Guidry" userId="2b1c09d7b81b1dd4" providerId="LiveId" clId="{C4D4084B-DF9A-437D-A1B1-399F494214F2}" dt="2023-03-10T16:53:05.094" v="20410" actId="478"/>
          <ac:spMkLst>
            <pc:docMk/>
            <pc:sldMk cId="1641215780" sldId="295"/>
            <ac:spMk id="20" creationId="{391D3201-20F9-4DD7-B4EB-F41AF17CA428}"/>
          </ac:spMkLst>
        </pc:spChg>
        <pc:spChg chg="mod">
          <ac:chgData name="Collin Guidry" userId="2b1c09d7b81b1dd4" providerId="LiveId" clId="{C4D4084B-DF9A-437D-A1B1-399F494214F2}" dt="2023-03-09T19:07:49.018" v="10095" actId="1076"/>
          <ac:spMkLst>
            <pc:docMk/>
            <pc:sldMk cId="1641215780" sldId="295"/>
            <ac:spMk id="27" creationId="{8B815551-E4A6-B36C-D6AD-25C1DAB41115}"/>
          </ac:spMkLst>
        </pc:spChg>
        <pc:spChg chg="mod">
          <ac:chgData name="Collin Guidry" userId="2b1c09d7b81b1dd4" providerId="LiveId" clId="{C4D4084B-DF9A-437D-A1B1-399F494214F2}" dt="2023-03-09T19:12:26.703" v="10135" actId="1076"/>
          <ac:spMkLst>
            <pc:docMk/>
            <pc:sldMk cId="1641215780" sldId="295"/>
            <ac:spMk id="28" creationId="{5C17C685-4F52-95C2-4BE7-8C439C087760}"/>
          </ac:spMkLst>
        </pc:spChg>
        <pc:spChg chg="mod">
          <ac:chgData name="Collin Guidry" userId="2b1c09d7b81b1dd4" providerId="LiveId" clId="{C4D4084B-DF9A-437D-A1B1-399F494214F2}" dt="2023-03-09T19:12:15.316" v="10134" actId="1076"/>
          <ac:spMkLst>
            <pc:docMk/>
            <pc:sldMk cId="1641215780" sldId="295"/>
            <ac:spMk id="55" creationId="{0B6302CE-74C6-4A38-95AC-8B3A3664833B}"/>
          </ac:spMkLst>
        </pc:spChg>
        <pc:grpChg chg="mod">
          <ac:chgData name="Collin Guidry" userId="2b1c09d7b81b1dd4" providerId="LiveId" clId="{C4D4084B-DF9A-437D-A1B1-399F494214F2}" dt="2023-03-10T06:45:35.849" v="19973" actId="1076"/>
          <ac:grpSpMkLst>
            <pc:docMk/>
            <pc:sldMk cId="1641215780" sldId="295"/>
            <ac:grpSpMk id="56" creationId="{78872518-51D4-6A3B-2197-73545776D973}"/>
          </ac:grpSpMkLst>
        </pc:grpChg>
      </pc:sldChg>
      <pc:sldChg chg="addSp delSp modSp add mod ord modTransition">
        <pc:chgData name="Collin Guidry" userId="2b1c09d7b81b1dd4" providerId="LiveId" clId="{C4D4084B-DF9A-437D-A1B1-399F494214F2}" dt="2023-03-10T16:54:08.300" v="20430"/>
        <pc:sldMkLst>
          <pc:docMk/>
          <pc:sldMk cId="2198409665" sldId="296"/>
        </pc:sldMkLst>
        <pc:spChg chg="del">
          <ac:chgData name="Collin Guidry" userId="2b1c09d7b81b1dd4" providerId="LiveId" clId="{C4D4084B-DF9A-437D-A1B1-399F494214F2}" dt="2023-03-10T16:53:09.288" v="20411" actId="478"/>
          <ac:spMkLst>
            <pc:docMk/>
            <pc:sldMk cId="2198409665" sldId="296"/>
            <ac:spMk id="3" creationId="{B04C11C9-3DF6-471E-87C0-4DCED41031D4}"/>
          </ac:spMkLst>
        </pc:spChg>
        <pc:spChg chg="add mod">
          <ac:chgData name="Collin Guidry" userId="2b1c09d7b81b1dd4" providerId="LiveId" clId="{C4D4084B-DF9A-437D-A1B1-399F494214F2}" dt="2023-03-09T23:01:50.478" v="11918" actId="14100"/>
          <ac:spMkLst>
            <pc:docMk/>
            <pc:sldMk cId="2198409665" sldId="296"/>
            <ac:spMk id="7" creationId="{EB1CBD50-8F39-B8D9-C95C-B6A8FD50C0E1}"/>
          </ac:spMkLst>
        </pc:spChg>
        <pc:spChg chg="add mod">
          <ac:chgData name="Collin Guidry" userId="2b1c09d7b81b1dd4" providerId="LiveId" clId="{C4D4084B-DF9A-437D-A1B1-399F494214F2}" dt="2023-03-10T02:50:07.785" v="15188" actId="1037"/>
          <ac:spMkLst>
            <pc:docMk/>
            <pc:sldMk cId="2198409665" sldId="296"/>
            <ac:spMk id="8" creationId="{C13159D7-4054-B3F2-2914-C60955B210F0}"/>
          </ac:spMkLst>
        </pc:spChg>
        <pc:spChg chg="add del mod">
          <ac:chgData name="Collin Guidry" userId="2b1c09d7b81b1dd4" providerId="LiveId" clId="{C4D4084B-DF9A-437D-A1B1-399F494214F2}" dt="2023-03-09T23:06:21.258" v="11950" actId="478"/>
          <ac:spMkLst>
            <pc:docMk/>
            <pc:sldMk cId="2198409665" sldId="296"/>
            <ac:spMk id="13" creationId="{75F5EEA8-DE00-DE2E-4888-9185B74306DC}"/>
          </ac:spMkLst>
        </pc:spChg>
        <pc:spChg chg="add del mod">
          <ac:chgData name="Collin Guidry" userId="2b1c09d7b81b1dd4" providerId="LiveId" clId="{C4D4084B-DF9A-437D-A1B1-399F494214F2}" dt="2023-03-10T16:54:08.300" v="20430"/>
          <ac:spMkLst>
            <pc:docMk/>
            <pc:sldMk cId="2198409665" sldId="296"/>
            <ac:spMk id="15" creationId="{C0E6B7E8-4266-5182-6289-F946E2EE3808}"/>
          </ac:spMkLst>
        </pc:spChg>
        <pc:spChg chg="mod">
          <ac:chgData name="Collin Guidry" userId="2b1c09d7b81b1dd4" providerId="LiveId" clId="{C4D4084B-DF9A-437D-A1B1-399F494214F2}" dt="2023-03-09T22:47:59.499" v="11430" actId="20577"/>
          <ac:spMkLst>
            <pc:docMk/>
            <pc:sldMk cId="2198409665" sldId="296"/>
            <ac:spMk id="17" creationId="{D7CE36F2-C321-46C5-AFD9-00917224D390}"/>
          </ac:spMkLst>
        </pc:spChg>
        <pc:spChg chg="mod">
          <ac:chgData name="Collin Guidry" userId="2b1c09d7b81b1dd4" providerId="LiveId" clId="{C4D4084B-DF9A-437D-A1B1-399F494214F2}" dt="2023-03-09T22:46:53.980" v="11346" actId="20577"/>
          <ac:spMkLst>
            <pc:docMk/>
            <pc:sldMk cId="2198409665" sldId="296"/>
            <ac:spMk id="18" creationId="{92896B42-4638-40D0-8887-7AB8D1D86B3D}"/>
          </ac:spMkLst>
        </pc:spChg>
        <pc:spChg chg="del">
          <ac:chgData name="Collin Guidry" userId="2b1c09d7b81b1dd4" providerId="LiveId" clId="{C4D4084B-DF9A-437D-A1B1-399F494214F2}" dt="2023-03-09T22:02:33.925" v="10722" actId="478"/>
          <ac:spMkLst>
            <pc:docMk/>
            <pc:sldMk cId="2198409665" sldId="296"/>
            <ac:spMk id="19" creationId="{88C7AEA1-B45B-B218-0B2A-096CDB6E59F3}"/>
          </ac:spMkLst>
        </pc:spChg>
        <pc:spChg chg="mod">
          <ac:chgData name="Collin Guidry" userId="2b1c09d7b81b1dd4" providerId="LiveId" clId="{C4D4084B-DF9A-437D-A1B1-399F494214F2}" dt="2023-03-10T05:38:11.792" v="17817" actId="21"/>
          <ac:spMkLst>
            <pc:docMk/>
            <pc:sldMk cId="2198409665" sldId="296"/>
            <ac:spMk id="33" creationId="{7CFD0302-279C-8A48-9E27-AD5B08D6501E}"/>
          </ac:spMkLst>
        </pc:spChg>
        <pc:grpChg chg="add mod">
          <ac:chgData name="Collin Guidry" userId="2b1c09d7b81b1dd4" providerId="LiveId" clId="{C4D4084B-DF9A-437D-A1B1-399F494214F2}" dt="2023-03-10T02:50:07.785" v="15188" actId="1037"/>
          <ac:grpSpMkLst>
            <pc:docMk/>
            <pc:sldMk cId="2198409665" sldId="296"/>
            <ac:grpSpMk id="14" creationId="{698EBD8A-9312-83B8-7B94-2A53CF19F189}"/>
          </ac:grpSpMkLst>
        </pc:grpChg>
        <pc:grpChg chg="del">
          <ac:chgData name="Collin Guidry" userId="2b1c09d7b81b1dd4" providerId="LiveId" clId="{C4D4084B-DF9A-437D-A1B1-399F494214F2}" dt="2023-03-09T22:02:31.608" v="10721" actId="478"/>
          <ac:grpSpMkLst>
            <pc:docMk/>
            <pc:sldMk cId="2198409665" sldId="296"/>
            <ac:grpSpMk id="16" creationId="{C9961E63-D3E6-7892-7EBB-5C9D316ECC00}"/>
          </ac:grpSpMkLst>
        </pc:grpChg>
        <pc:picChg chg="add del mod">
          <ac:chgData name="Collin Guidry" userId="2b1c09d7b81b1dd4" providerId="LiveId" clId="{C4D4084B-DF9A-437D-A1B1-399F494214F2}" dt="2023-03-09T22:43:28.372" v="11244" actId="478"/>
          <ac:picMkLst>
            <pc:docMk/>
            <pc:sldMk cId="2198409665" sldId="296"/>
            <ac:picMk id="5" creationId="{501EC6DE-BF16-FF12-E661-3B0F2C0479F0}"/>
          </ac:picMkLst>
        </pc:picChg>
        <pc:picChg chg="add mod">
          <ac:chgData name="Collin Guidry" userId="2b1c09d7b81b1dd4" providerId="LiveId" clId="{C4D4084B-DF9A-437D-A1B1-399F494214F2}" dt="2023-03-10T02:50:07.785" v="15188" actId="1037"/>
          <ac:picMkLst>
            <pc:docMk/>
            <pc:sldMk cId="2198409665" sldId="296"/>
            <ac:picMk id="6" creationId="{04AEB628-B3DA-B30F-719D-014DA553D653}"/>
          </ac:picMkLst>
        </pc:picChg>
        <pc:picChg chg="del">
          <ac:chgData name="Collin Guidry" userId="2b1c09d7b81b1dd4" providerId="LiveId" clId="{C4D4084B-DF9A-437D-A1B1-399F494214F2}" dt="2023-03-09T22:02:39.044" v="10726" actId="478"/>
          <ac:picMkLst>
            <pc:docMk/>
            <pc:sldMk cId="2198409665" sldId="296"/>
            <ac:picMk id="10" creationId="{192FC2AA-FC26-AEA3-C9D4-5AC59589A661}"/>
          </ac:picMkLst>
        </pc:picChg>
        <pc:picChg chg="add mod">
          <ac:chgData name="Collin Guidry" userId="2b1c09d7b81b1dd4" providerId="LiveId" clId="{C4D4084B-DF9A-437D-A1B1-399F494214F2}" dt="2023-03-10T02:50:07.785" v="15188" actId="1037"/>
          <ac:picMkLst>
            <pc:docMk/>
            <pc:sldMk cId="2198409665" sldId="296"/>
            <ac:picMk id="4098" creationId="{503B45DF-F1A5-9353-78CE-0B4B1AD3008E}"/>
          </ac:picMkLst>
        </pc:picChg>
        <pc:picChg chg="add mod">
          <ac:chgData name="Collin Guidry" userId="2b1c09d7b81b1dd4" providerId="LiveId" clId="{C4D4084B-DF9A-437D-A1B1-399F494214F2}" dt="2023-03-10T02:50:07.785" v="15188" actId="1037"/>
          <ac:picMkLst>
            <pc:docMk/>
            <pc:sldMk cId="2198409665" sldId="296"/>
            <ac:picMk id="4100" creationId="{B31FEA76-DD53-7B78-8873-44408F6A6754}"/>
          </ac:picMkLst>
        </pc:picChg>
        <pc:picChg chg="add mod">
          <ac:chgData name="Collin Guidry" userId="2b1c09d7b81b1dd4" providerId="LiveId" clId="{C4D4084B-DF9A-437D-A1B1-399F494214F2}" dt="2023-03-10T02:50:07.785" v="15188" actId="1037"/>
          <ac:picMkLst>
            <pc:docMk/>
            <pc:sldMk cId="2198409665" sldId="296"/>
            <ac:picMk id="4102" creationId="{C72B4E95-C2D9-43A6-BDB3-8F10F75BF45B}"/>
          </ac:picMkLst>
        </pc:picChg>
      </pc:sldChg>
      <pc:sldChg chg="addSp delSp modSp add mod ord modTransition setBg">
        <pc:chgData name="Collin Guidry" userId="2b1c09d7b81b1dd4" providerId="LiveId" clId="{C4D4084B-DF9A-437D-A1B1-399F494214F2}" dt="2023-03-10T16:53:15.322" v="20414" actId="478"/>
        <pc:sldMkLst>
          <pc:docMk/>
          <pc:sldMk cId="3178041763" sldId="297"/>
        </pc:sldMkLst>
        <pc:spChg chg="del mod">
          <ac:chgData name="Collin Guidry" userId="2b1c09d7b81b1dd4" providerId="LiveId" clId="{C4D4084B-DF9A-437D-A1B1-399F494214F2}" dt="2023-03-10T16:53:15.322" v="20414" actId="478"/>
          <ac:spMkLst>
            <pc:docMk/>
            <pc:sldMk cId="3178041763" sldId="297"/>
            <ac:spMk id="3" creationId="{B04C11C9-3DF6-471E-87C0-4DCED41031D4}"/>
          </ac:spMkLst>
        </pc:spChg>
        <pc:spChg chg="mod">
          <ac:chgData name="Collin Guidry" userId="2b1c09d7b81b1dd4" providerId="LiveId" clId="{C4D4084B-DF9A-437D-A1B1-399F494214F2}" dt="2023-03-10T06:31:28.873" v="19259"/>
          <ac:spMkLst>
            <pc:docMk/>
            <pc:sldMk cId="3178041763" sldId="297"/>
            <ac:spMk id="4" creationId="{B2228214-87DB-4B3A-BD81-9A709A69BAAC}"/>
          </ac:spMkLst>
        </pc:spChg>
        <pc:spChg chg="add mod">
          <ac:chgData name="Collin Guidry" userId="2b1c09d7b81b1dd4" providerId="LiveId" clId="{C4D4084B-DF9A-437D-A1B1-399F494214F2}" dt="2023-03-10T02:52:33.918" v="15294" actId="20577"/>
          <ac:spMkLst>
            <pc:docMk/>
            <pc:sldMk cId="3178041763" sldId="297"/>
            <ac:spMk id="5" creationId="{853935A2-0E87-7A1C-8D1B-7CB8EAD37870}"/>
          </ac:spMkLst>
        </pc:spChg>
        <pc:spChg chg="mod">
          <ac:chgData name="Collin Guidry" userId="2b1c09d7b81b1dd4" providerId="LiveId" clId="{C4D4084B-DF9A-437D-A1B1-399F494214F2}" dt="2023-03-10T02:52:02.511" v="15273" actId="1035"/>
          <ac:spMkLst>
            <pc:docMk/>
            <pc:sldMk cId="3178041763" sldId="297"/>
            <ac:spMk id="7" creationId="{EB1CBD50-8F39-B8D9-C95C-B6A8FD50C0E1}"/>
          </ac:spMkLst>
        </pc:spChg>
        <pc:spChg chg="del mod">
          <ac:chgData name="Collin Guidry" userId="2b1c09d7b81b1dd4" providerId="LiveId" clId="{C4D4084B-DF9A-437D-A1B1-399F494214F2}" dt="2023-03-09T23:16:23.397" v="12243" actId="478"/>
          <ac:spMkLst>
            <pc:docMk/>
            <pc:sldMk cId="3178041763" sldId="297"/>
            <ac:spMk id="8" creationId="{C13159D7-4054-B3F2-2914-C60955B210F0}"/>
          </ac:spMkLst>
        </pc:spChg>
        <pc:spChg chg="mod">
          <ac:chgData name="Collin Guidry" userId="2b1c09d7b81b1dd4" providerId="LiveId" clId="{C4D4084B-DF9A-437D-A1B1-399F494214F2}" dt="2023-03-10T02:51:54.968" v="15261" actId="20577"/>
          <ac:spMkLst>
            <pc:docMk/>
            <pc:sldMk cId="3178041763" sldId="297"/>
            <ac:spMk id="17" creationId="{D7CE36F2-C321-46C5-AFD9-00917224D390}"/>
          </ac:spMkLst>
        </pc:spChg>
        <pc:spChg chg="mod">
          <ac:chgData name="Collin Guidry" userId="2b1c09d7b81b1dd4" providerId="LiveId" clId="{C4D4084B-DF9A-437D-A1B1-399F494214F2}" dt="2023-03-10T06:31:28.873" v="19259"/>
          <ac:spMkLst>
            <pc:docMk/>
            <pc:sldMk cId="3178041763" sldId="297"/>
            <ac:spMk id="18" creationId="{92896B42-4638-40D0-8887-7AB8D1D86B3D}"/>
          </ac:spMkLst>
        </pc:spChg>
        <pc:spChg chg="mod">
          <ac:chgData name="Collin Guidry" userId="2b1c09d7b81b1dd4" providerId="LiveId" clId="{C4D4084B-DF9A-437D-A1B1-399F494214F2}" dt="2023-03-10T02:52:19.185" v="15290" actId="403"/>
          <ac:spMkLst>
            <pc:docMk/>
            <pc:sldMk cId="3178041763" sldId="297"/>
            <ac:spMk id="33" creationId="{7CFD0302-279C-8A48-9E27-AD5B08D6501E}"/>
          </ac:spMkLst>
        </pc:spChg>
        <pc:picChg chg="del">
          <ac:chgData name="Collin Guidry" userId="2b1c09d7b81b1dd4" providerId="LiveId" clId="{C4D4084B-DF9A-437D-A1B1-399F494214F2}" dt="2023-03-09T23:06:50.030" v="11954" actId="478"/>
          <ac:picMkLst>
            <pc:docMk/>
            <pc:sldMk cId="3178041763" sldId="297"/>
            <ac:picMk id="6" creationId="{04AEB628-B3DA-B30F-719D-014DA553D653}"/>
          </ac:picMkLst>
        </pc:picChg>
        <pc:picChg chg="del">
          <ac:chgData name="Collin Guidry" userId="2b1c09d7b81b1dd4" providerId="LiveId" clId="{C4D4084B-DF9A-437D-A1B1-399F494214F2}" dt="2023-03-09T23:06:50.030" v="11954" actId="478"/>
          <ac:picMkLst>
            <pc:docMk/>
            <pc:sldMk cId="3178041763" sldId="297"/>
            <ac:picMk id="4098" creationId="{503B45DF-F1A5-9353-78CE-0B4B1AD3008E}"/>
          </ac:picMkLst>
        </pc:picChg>
        <pc:picChg chg="del">
          <ac:chgData name="Collin Guidry" userId="2b1c09d7b81b1dd4" providerId="LiveId" clId="{C4D4084B-DF9A-437D-A1B1-399F494214F2}" dt="2023-03-09T23:06:50.030" v="11954" actId="478"/>
          <ac:picMkLst>
            <pc:docMk/>
            <pc:sldMk cId="3178041763" sldId="297"/>
            <ac:picMk id="4100" creationId="{B31FEA76-DD53-7B78-8873-44408F6A6754}"/>
          </ac:picMkLst>
        </pc:picChg>
        <pc:picChg chg="del">
          <ac:chgData name="Collin Guidry" userId="2b1c09d7b81b1dd4" providerId="LiveId" clId="{C4D4084B-DF9A-437D-A1B1-399F494214F2}" dt="2023-03-09T23:06:50.030" v="11954" actId="478"/>
          <ac:picMkLst>
            <pc:docMk/>
            <pc:sldMk cId="3178041763" sldId="297"/>
            <ac:picMk id="4102" creationId="{C72B4E95-C2D9-43A6-BDB3-8F10F75BF45B}"/>
          </ac:picMkLst>
        </pc:picChg>
        <pc:picChg chg="add mod">
          <ac:chgData name="Collin Guidry" userId="2b1c09d7b81b1dd4" providerId="LiveId" clId="{C4D4084B-DF9A-437D-A1B1-399F494214F2}" dt="2023-03-10T06:31:14.531" v="19254" actId="108"/>
          <ac:picMkLst>
            <pc:docMk/>
            <pc:sldMk cId="3178041763" sldId="297"/>
            <ac:picMk id="6146" creationId="{C439032F-9AF7-AC2D-C60E-7F414954CD7A}"/>
          </ac:picMkLst>
        </pc:picChg>
        <pc:picChg chg="add mod">
          <ac:chgData name="Collin Guidry" userId="2b1c09d7b81b1dd4" providerId="LiveId" clId="{C4D4084B-DF9A-437D-A1B1-399F494214F2}" dt="2023-03-10T06:31:14.066" v="19253" actId="108"/>
          <ac:picMkLst>
            <pc:docMk/>
            <pc:sldMk cId="3178041763" sldId="297"/>
            <ac:picMk id="6148" creationId="{DDDC68F1-C1B2-13AB-53AA-7950592F987A}"/>
          </ac:picMkLst>
        </pc:picChg>
        <pc:cxnChg chg="add mod">
          <ac:chgData name="Collin Guidry" userId="2b1c09d7b81b1dd4" providerId="LiveId" clId="{C4D4084B-DF9A-437D-A1B1-399F494214F2}" dt="2023-03-10T02:52:02.511" v="15273" actId="1035"/>
          <ac:cxnSpMkLst>
            <pc:docMk/>
            <pc:sldMk cId="3178041763" sldId="297"/>
            <ac:cxnSpMk id="10" creationId="{1693537E-C7D2-2D23-1374-640BA05660F5}"/>
          </ac:cxnSpMkLst>
        </pc:cxnChg>
      </pc:sldChg>
      <pc:sldChg chg="addSp delSp modSp add mod modTransition setBg">
        <pc:chgData name="Collin Guidry" userId="2b1c09d7b81b1dd4" providerId="LiveId" clId="{C4D4084B-DF9A-437D-A1B1-399F494214F2}" dt="2023-03-10T16:53:11.867" v="20413" actId="478"/>
        <pc:sldMkLst>
          <pc:docMk/>
          <pc:sldMk cId="4132391555" sldId="298"/>
        </pc:sldMkLst>
        <pc:spChg chg="add del mod">
          <ac:chgData name="Collin Guidry" userId="2b1c09d7b81b1dd4" providerId="LiveId" clId="{C4D4084B-DF9A-437D-A1B1-399F494214F2}" dt="2023-03-09T23:26:25.176" v="12660" actId="478"/>
          <ac:spMkLst>
            <pc:docMk/>
            <pc:sldMk cId="4132391555" sldId="298"/>
            <ac:spMk id="2" creationId="{B0192E9F-5FC0-3DA2-E8B0-86EF28C1C2E2}"/>
          </ac:spMkLst>
        </pc:spChg>
        <pc:spChg chg="del mod">
          <ac:chgData name="Collin Guidry" userId="2b1c09d7b81b1dd4" providerId="LiveId" clId="{C4D4084B-DF9A-437D-A1B1-399F494214F2}" dt="2023-03-10T16:53:11.867" v="20413" actId="478"/>
          <ac:spMkLst>
            <pc:docMk/>
            <pc:sldMk cId="4132391555" sldId="298"/>
            <ac:spMk id="3" creationId="{B04C11C9-3DF6-471E-87C0-4DCED41031D4}"/>
          </ac:spMkLst>
        </pc:spChg>
        <pc:spChg chg="mod">
          <ac:chgData name="Collin Guidry" userId="2b1c09d7b81b1dd4" providerId="LiveId" clId="{C4D4084B-DF9A-437D-A1B1-399F494214F2}" dt="2023-03-10T06:31:27.973" v="19258"/>
          <ac:spMkLst>
            <pc:docMk/>
            <pc:sldMk cId="4132391555" sldId="298"/>
            <ac:spMk id="4" creationId="{B2228214-87DB-4B3A-BD81-9A709A69BAAC}"/>
          </ac:spMkLst>
        </pc:spChg>
        <pc:spChg chg="mod">
          <ac:chgData name="Collin Guidry" userId="2b1c09d7b81b1dd4" providerId="LiveId" clId="{C4D4084B-DF9A-437D-A1B1-399F494214F2}" dt="2023-03-10T06:31:30.128" v="19260" actId="1076"/>
          <ac:spMkLst>
            <pc:docMk/>
            <pc:sldMk cId="4132391555" sldId="298"/>
            <ac:spMk id="11" creationId="{3113B0D3-EAC6-2000-E277-446CCCCD00A1}"/>
          </ac:spMkLst>
        </pc:spChg>
        <pc:spChg chg="mod">
          <ac:chgData name="Collin Guidry" userId="2b1c09d7b81b1dd4" providerId="LiveId" clId="{C4D4084B-DF9A-437D-A1B1-399F494214F2}" dt="2023-03-10T06:31:30.128" v="19260" actId="1076"/>
          <ac:spMkLst>
            <pc:docMk/>
            <pc:sldMk cId="4132391555" sldId="298"/>
            <ac:spMk id="12" creationId="{64C1B591-A1B2-6FF7-0F23-B88968028306}"/>
          </ac:spMkLst>
        </pc:spChg>
        <pc:spChg chg="mod">
          <ac:chgData name="Collin Guidry" userId="2b1c09d7b81b1dd4" providerId="LiveId" clId="{C4D4084B-DF9A-437D-A1B1-399F494214F2}" dt="2023-03-10T06:31:27.973" v="19258"/>
          <ac:spMkLst>
            <pc:docMk/>
            <pc:sldMk cId="4132391555" sldId="298"/>
            <ac:spMk id="17" creationId="{D7CE36F2-C321-46C5-AFD9-00917224D390}"/>
          </ac:spMkLst>
        </pc:spChg>
        <pc:spChg chg="mod">
          <ac:chgData name="Collin Guidry" userId="2b1c09d7b81b1dd4" providerId="LiveId" clId="{C4D4084B-DF9A-437D-A1B1-399F494214F2}" dt="2023-03-10T06:31:27.973" v="19258"/>
          <ac:spMkLst>
            <pc:docMk/>
            <pc:sldMk cId="4132391555" sldId="298"/>
            <ac:spMk id="18" creationId="{92896B42-4638-40D0-8887-7AB8D1D86B3D}"/>
          </ac:spMkLst>
        </pc:spChg>
        <pc:spChg chg="mod">
          <ac:chgData name="Collin Guidry" userId="2b1c09d7b81b1dd4" providerId="LiveId" clId="{C4D4084B-DF9A-437D-A1B1-399F494214F2}" dt="2023-03-10T06:31:30.128" v="19260" actId="1076"/>
          <ac:spMkLst>
            <pc:docMk/>
            <pc:sldMk cId="4132391555" sldId="298"/>
            <ac:spMk id="19" creationId="{88C7AEA1-B45B-B218-0B2A-096CDB6E59F3}"/>
          </ac:spMkLst>
        </pc:spChg>
        <pc:spChg chg="mod">
          <ac:chgData name="Collin Guidry" userId="2b1c09d7b81b1dd4" providerId="LiveId" clId="{C4D4084B-DF9A-437D-A1B1-399F494214F2}" dt="2023-03-10T02:51:06.163" v="15249" actId="1076"/>
          <ac:spMkLst>
            <pc:docMk/>
            <pc:sldMk cId="4132391555" sldId="298"/>
            <ac:spMk id="33" creationId="{7CFD0302-279C-8A48-9E27-AD5B08D6501E}"/>
          </ac:spMkLst>
        </pc:spChg>
        <pc:grpChg chg="mod">
          <ac:chgData name="Collin Guidry" userId="2b1c09d7b81b1dd4" providerId="LiveId" clId="{C4D4084B-DF9A-437D-A1B1-399F494214F2}" dt="2023-03-10T06:31:30.128" v="19260" actId="1076"/>
          <ac:grpSpMkLst>
            <pc:docMk/>
            <pc:sldMk cId="4132391555" sldId="298"/>
            <ac:grpSpMk id="16" creationId="{C9961E63-D3E6-7892-7EBB-5C9D316ECC00}"/>
          </ac:grpSpMkLst>
        </pc:grpChg>
        <pc:grpChg chg="mod">
          <ac:chgData name="Collin Guidry" userId="2b1c09d7b81b1dd4" providerId="LiveId" clId="{C4D4084B-DF9A-437D-A1B1-399F494214F2}" dt="2023-03-10T06:31:30.128" v="19260" actId="1076"/>
          <ac:grpSpMkLst>
            <pc:docMk/>
            <pc:sldMk cId="4132391555" sldId="298"/>
            <ac:grpSpMk id="20" creationId="{398232A9-A83E-606B-56C2-FE48C1CA9568}"/>
          </ac:grpSpMkLst>
        </pc:grpChg>
        <pc:picChg chg="mod">
          <ac:chgData name="Collin Guidry" userId="2b1c09d7b81b1dd4" providerId="LiveId" clId="{C4D4084B-DF9A-437D-A1B1-399F494214F2}" dt="2023-03-10T06:31:30.128" v="19260" actId="1076"/>
          <ac:picMkLst>
            <pc:docMk/>
            <pc:sldMk cId="4132391555" sldId="298"/>
            <ac:picMk id="9" creationId="{C68394A1-CB79-047C-90DD-3EE876F0DF52}"/>
          </ac:picMkLst>
        </pc:picChg>
        <pc:picChg chg="mod">
          <ac:chgData name="Collin Guidry" userId="2b1c09d7b81b1dd4" providerId="LiveId" clId="{C4D4084B-DF9A-437D-A1B1-399F494214F2}" dt="2023-03-10T06:31:31.988" v="19261" actId="1076"/>
          <ac:picMkLst>
            <pc:docMk/>
            <pc:sldMk cId="4132391555" sldId="298"/>
            <ac:picMk id="10" creationId="{192FC2AA-FC26-AEA3-C9D4-5AC59589A661}"/>
          </ac:picMkLst>
        </pc:picChg>
        <pc:cxnChg chg="add del mod">
          <ac:chgData name="Collin Guidry" userId="2b1c09d7b81b1dd4" providerId="LiveId" clId="{C4D4084B-DF9A-437D-A1B1-399F494214F2}" dt="2023-03-09T23:26:25.176" v="12660" actId="478"/>
          <ac:cxnSpMkLst>
            <pc:docMk/>
            <pc:sldMk cId="4132391555" sldId="298"/>
            <ac:cxnSpMk id="5" creationId="{349D3F6C-3452-0689-500B-1D991D4E833A}"/>
          </ac:cxnSpMkLst>
        </pc:cxnChg>
      </pc:sldChg>
      <pc:sldChg chg="addSp delSp modSp add del mod modClrScheme chgLayout">
        <pc:chgData name="Collin Guidry" userId="2b1c09d7b81b1dd4" providerId="LiveId" clId="{C4D4084B-DF9A-437D-A1B1-399F494214F2}" dt="2023-03-10T02:34:14.671" v="14995" actId="47"/>
        <pc:sldMkLst>
          <pc:docMk/>
          <pc:sldMk cId="1060429186" sldId="299"/>
        </pc:sldMkLst>
        <pc:spChg chg="mod ord">
          <ac:chgData name="Collin Guidry" userId="2b1c09d7b81b1dd4" providerId="LiveId" clId="{C4D4084B-DF9A-437D-A1B1-399F494214F2}" dt="2023-03-10T02:09:04.855" v="14779" actId="26606"/>
          <ac:spMkLst>
            <pc:docMk/>
            <pc:sldMk cId="1060429186" sldId="299"/>
            <ac:spMk id="4" creationId="{1ABE11BF-33A5-4653-A144-CCCBACF58C30}"/>
          </ac:spMkLst>
        </pc:spChg>
        <pc:spChg chg="add del mod">
          <ac:chgData name="Collin Guidry" userId="2b1c09d7b81b1dd4" providerId="LiveId" clId="{C4D4084B-DF9A-437D-A1B1-399F494214F2}" dt="2023-03-10T02:00:47.567" v="14681" actId="478"/>
          <ac:spMkLst>
            <pc:docMk/>
            <pc:sldMk cId="1060429186" sldId="299"/>
            <ac:spMk id="5" creationId="{7459C7BA-D12F-CEC5-4646-B6448FF9F3DE}"/>
          </ac:spMkLst>
        </pc:spChg>
        <pc:spChg chg="del mod">
          <ac:chgData name="Collin Guidry" userId="2b1c09d7b81b1dd4" providerId="LiveId" clId="{C4D4084B-DF9A-437D-A1B1-399F494214F2}" dt="2023-03-10T02:00:42.095" v="14679" actId="478"/>
          <ac:spMkLst>
            <pc:docMk/>
            <pc:sldMk cId="1060429186" sldId="299"/>
            <ac:spMk id="7" creationId="{2482DBEC-EE72-4155-ACC5-87E80C5606A9}"/>
          </ac:spMkLst>
        </pc:spChg>
        <pc:spChg chg="add del">
          <ac:chgData name="Collin Guidry" userId="2b1c09d7b81b1dd4" providerId="LiveId" clId="{C4D4084B-DF9A-437D-A1B1-399F494214F2}" dt="2023-03-10T02:09:12.967" v="14781" actId="22"/>
          <ac:spMkLst>
            <pc:docMk/>
            <pc:sldMk cId="1060429186" sldId="299"/>
            <ac:spMk id="8" creationId="{DBA5A41C-138B-0F12-5BBC-5E5ED581EE34}"/>
          </ac:spMkLst>
        </pc:spChg>
        <pc:spChg chg="mod">
          <ac:chgData name="Collin Guidry" userId="2b1c09d7b81b1dd4" providerId="LiveId" clId="{C4D4084B-DF9A-437D-A1B1-399F494214F2}" dt="2023-03-10T02:09:04.855" v="14779" actId="26606"/>
          <ac:spMkLst>
            <pc:docMk/>
            <pc:sldMk cId="1060429186" sldId="299"/>
            <ac:spMk id="9" creationId="{53469036-D1FB-4164-96AE-B6D8CECCFC96}"/>
          </ac:spMkLst>
        </pc:spChg>
        <pc:spChg chg="mod">
          <ac:chgData name="Collin Guidry" userId="2b1c09d7b81b1dd4" providerId="LiveId" clId="{C4D4084B-DF9A-437D-A1B1-399F494214F2}" dt="2023-03-10T02:09:04.855" v="14779" actId="26606"/>
          <ac:spMkLst>
            <pc:docMk/>
            <pc:sldMk cId="1060429186" sldId="299"/>
            <ac:spMk id="11" creationId="{47F4D2C2-B71A-4089-A3FE-603C32706CA6}"/>
          </ac:spMkLst>
        </pc:spChg>
        <pc:spChg chg="mod">
          <ac:chgData name="Collin Guidry" userId="2b1c09d7b81b1dd4" providerId="LiveId" clId="{C4D4084B-DF9A-437D-A1B1-399F494214F2}" dt="2023-03-10T02:09:04.855" v="14779" actId="26606"/>
          <ac:spMkLst>
            <pc:docMk/>
            <pc:sldMk cId="1060429186" sldId="299"/>
            <ac:spMk id="12" creationId="{FBA1BB58-7555-4382-B178-7ED04E137E77}"/>
          </ac:spMkLst>
        </pc:spChg>
        <pc:spChg chg="add del mod">
          <ac:chgData name="Collin Guidry" userId="2b1c09d7b81b1dd4" providerId="LiveId" clId="{C4D4084B-DF9A-437D-A1B1-399F494214F2}" dt="2023-03-10T02:09:04.855" v="14779" actId="26606"/>
          <ac:spMkLst>
            <pc:docMk/>
            <pc:sldMk cId="1060429186" sldId="299"/>
            <ac:spMk id="18" creationId="{545E50CB-BD87-7DE5-EEBA-C302699601E3}"/>
          </ac:spMkLst>
        </pc:spChg>
        <pc:graphicFrameChg chg="add del mod modGraphic">
          <ac:chgData name="Collin Guidry" userId="2b1c09d7b81b1dd4" providerId="LiveId" clId="{C4D4084B-DF9A-437D-A1B1-399F494214F2}" dt="2023-03-10T02:09:04.855" v="14779" actId="26606"/>
          <ac:graphicFrameMkLst>
            <pc:docMk/>
            <pc:sldMk cId="1060429186" sldId="299"/>
            <ac:graphicFrameMk id="2" creationId="{04AFE329-AF35-700A-7632-30A8DFE6E0CD}"/>
          </ac:graphicFrameMkLst>
        </pc:graphicFrameChg>
        <pc:graphicFrameChg chg="add del">
          <ac:chgData name="Collin Guidry" userId="2b1c09d7b81b1dd4" providerId="LiveId" clId="{C4D4084B-DF9A-437D-A1B1-399F494214F2}" dt="2023-03-10T02:09:04.855" v="14779" actId="26606"/>
          <ac:graphicFrameMkLst>
            <pc:docMk/>
            <pc:sldMk cId="1060429186" sldId="299"/>
            <ac:graphicFrameMk id="14" creationId="{212BBFE2-A113-E17E-23B7-8C66D9645366}"/>
          </ac:graphicFrameMkLst>
        </pc:graphicFrameChg>
      </pc:sldChg>
      <pc:sldChg chg="addSp delSp modSp add mod modTransition modClrScheme chgLayout">
        <pc:chgData name="Collin Guidry" userId="2b1c09d7b81b1dd4" providerId="LiveId" clId="{C4D4084B-DF9A-437D-A1B1-399F494214F2}" dt="2023-03-10T16:54:43.973" v="20439" actId="478"/>
        <pc:sldMkLst>
          <pc:docMk/>
          <pc:sldMk cId="433536441" sldId="300"/>
        </pc:sldMkLst>
        <pc:spChg chg="mod">
          <ac:chgData name="Collin Guidry" userId="2b1c09d7b81b1dd4" providerId="LiveId" clId="{C4D4084B-DF9A-437D-A1B1-399F494214F2}" dt="2023-03-10T02:15:16.526" v="14828" actId="26606"/>
          <ac:spMkLst>
            <pc:docMk/>
            <pc:sldMk cId="433536441" sldId="300"/>
            <ac:spMk id="4" creationId="{1ABE11BF-33A5-4653-A144-CCCBACF58C30}"/>
          </ac:spMkLst>
        </pc:spChg>
        <pc:spChg chg="add del mod">
          <ac:chgData name="Collin Guidry" userId="2b1c09d7b81b1dd4" providerId="LiveId" clId="{C4D4084B-DF9A-437D-A1B1-399F494214F2}" dt="2023-03-10T02:09:37.534" v="14786" actId="478"/>
          <ac:spMkLst>
            <pc:docMk/>
            <pc:sldMk cId="433536441" sldId="300"/>
            <ac:spMk id="5" creationId="{C9276BE6-7C10-E90F-F0C0-2D1471F51E59}"/>
          </ac:spMkLst>
        </pc:spChg>
        <pc:spChg chg="add mod">
          <ac:chgData name="Collin Guidry" userId="2b1c09d7b81b1dd4" providerId="LiveId" clId="{C4D4084B-DF9A-437D-A1B1-399F494214F2}" dt="2023-03-10T02:11:11.316" v="14803"/>
          <ac:spMkLst>
            <pc:docMk/>
            <pc:sldMk cId="433536441" sldId="300"/>
            <ac:spMk id="7" creationId="{3EF149BD-3D79-B367-1528-7C10D3379F2F}"/>
          </ac:spMkLst>
        </pc:spChg>
        <pc:spChg chg="add mod">
          <ac:chgData name="Collin Guidry" userId="2b1c09d7b81b1dd4" providerId="LiveId" clId="{C4D4084B-DF9A-437D-A1B1-399F494214F2}" dt="2023-03-10T02:11:11.316" v="14803"/>
          <ac:spMkLst>
            <pc:docMk/>
            <pc:sldMk cId="433536441" sldId="300"/>
            <ac:spMk id="8" creationId="{B804D0FD-3982-A9A9-847E-944DDB5BF42A}"/>
          </ac:spMkLst>
        </pc:spChg>
        <pc:spChg chg="mod">
          <ac:chgData name="Collin Guidry" userId="2b1c09d7b81b1dd4" providerId="LiveId" clId="{C4D4084B-DF9A-437D-A1B1-399F494214F2}" dt="2023-03-10T02:15:16.526" v="14828" actId="26606"/>
          <ac:spMkLst>
            <pc:docMk/>
            <pc:sldMk cId="433536441" sldId="300"/>
            <ac:spMk id="9" creationId="{53469036-D1FB-4164-96AE-B6D8CECCFC96}"/>
          </ac:spMkLst>
        </pc:spChg>
        <pc:spChg chg="del mod">
          <ac:chgData name="Collin Guidry" userId="2b1c09d7b81b1dd4" providerId="LiveId" clId="{C4D4084B-DF9A-437D-A1B1-399F494214F2}" dt="2023-03-10T16:54:43.973" v="20439" actId="478"/>
          <ac:spMkLst>
            <pc:docMk/>
            <pc:sldMk cId="433536441" sldId="300"/>
            <ac:spMk id="11" creationId="{47F4D2C2-B71A-4089-A3FE-603C32706CA6}"/>
          </ac:spMkLst>
        </pc:spChg>
        <pc:spChg chg="mod">
          <ac:chgData name="Collin Guidry" userId="2b1c09d7b81b1dd4" providerId="LiveId" clId="{C4D4084B-DF9A-437D-A1B1-399F494214F2}" dt="2023-03-10T02:15:16.526" v="14828" actId="26606"/>
          <ac:spMkLst>
            <pc:docMk/>
            <pc:sldMk cId="433536441" sldId="300"/>
            <ac:spMk id="12" creationId="{FBA1BB58-7555-4382-B178-7ED04E137E77}"/>
          </ac:spMkLst>
        </pc:spChg>
        <pc:spChg chg="add del mod">
          <ac:chgData name="Collin Guidry" userId="2b1c09d7b81b1dd4" providerId="LiveId" clId="{C4D4084B-DF9A-437D-A1B1-399F494214F2}" dt="2023-03-10T02:09:33.437" v="14785" actId="478"/>
          <ac:spMkLst>
            <pc:docMk/>
            <pc:sldMk cId="433536441" sldId="300"/>
            <ac:spMk id="18" creationId="{3DD04C51-5B7C-B865-6583-9B3AD4151320}"/>
          </ac:spMkLst>
        </pc:spChg>
        <pc:grpChg chg="add mod">
          <ac:chgData name="Collin Guidry" userId="2b1c09d7b81b1dd4" providerId="LiveId" clId="{C4D4084B-DF9A-437D-A1B1-399F494214F2}" dt="2023-03-10T02:11:11.316" v="14803"/>
          <ac:grpSpMkLst>
            <pc:docMk/>
            <pc:sldMk cId="433536441" sldId="300"/>
            <ac:grpSpMk id="6" creationId="{C7A21D38-AFA4-0B51-E780-6C664965BDC3}"/>
          </ac:grpSpMkLst>
        </pc:grpChg>
        <pc:graphicFrameChg chg="del">
          <ac:chgData name="Collin Guidry" userId="2b1c09d7b81b1dd4" providerId="LiveId" clId="{C4D4084B-DF9A-437D-A1B1-399F494214F2}" dt="2023-03-10T02:09:26.936" v="14783" actId="26606"/>
          <ac:graphicFrameMkLst>
            <pc:docMk/>
            <pc:sldMk cId="433536441" sldId="300"/>
            <ac:graphicFrameMk id="2" creationId="{04AFE329-AF35-700A-7632-30A8DFE6E0CD}"/>
          </ac:graphicFrameMkLst>
        </pc:graphicFrameChg>
        <pc:graphicFrameChg chg="add mod modGraphic">
          <ac:chgData name="Collin Guidry" userId="2b1c09d7b81b1dd4" providerId="LiveId" clId="{C4D4084B-DF9A-437D-A1B1-399F494214F2}" dt="2023-03-10T16:49:49.750" v="20393" actId="20577"/>
          <ac:graphicFrameMkLst>
            <pc:docMk/>
            <pc:sldMk cId="433536441" sldId="300"/>
            <ac:graphicFrameMk id="14" creationId="{BAFDDFBD-E32F-D763-88F3-D9F2FEF90E93}"/>
          </ac:graphicFrameMkLst>
        </pc:graphicFrameChg>
        <pc:picChg chg="add del mod">
          <ac:chgData name="Collin Guidry" userId="2b1c09d7b81b1dd4" providerId="LiveId" clId="{C4D4084B-DF9A-437D-A1B1-399F494214F2}" dt="2023-03-10T07:00:09.372" v="20101" actId="478"/>
          <ac:picMkLst>
            <pc:docMk/>
            <pc:sldMk cId="433536441" sldId="300"/>
            <ac:picMk id="10" creationId="{AA0F731F-AA0B-784B-C0A4-F2A2A353BCFF}"/>
          </ac:picMkLst>
        </pc:picChg>
      </pc:sldChg>
      <pc:sldChg chg="addSp delSp modSp add mod modTransition modClrScheme chgLayout">
        <pc:chgData name="Collin Guidry" userId="2b1c09d7b81b1dd4" providerId="LiveId" clId="{C4D4084B-DF9A-437D-A1B1-399F494214F2}" dt="2023-03-10T16:54:41.041" v="20438" actId="478"/>
        <pc:sldMkLst>
          <pc:docMk/>
          <pc:sldMk cId="3458705282" sldId="301"/>
        </pc:sldMkLst>
        <pc:spChg chg="mod ord">
          <ac:chgData name="Collin Guidry" userId="2b1c09d7b81b1dd4" providerId="LiveId" clId="{C4D4084B-DF9A-437D-A1B1-399F494214F2}" dt="2023-03-10T02:18:50.796" v="14894" actId="26606"/>
          <ac:spMkLst>
            <pc:docMk/>
            <pc:sldMk cId="3458705282" sldId="301"/>
            <ac:spMk id="4" creationId="{1ABE11BF-33A5-4653-A144-CCCBACF58C30}"/>
          </ac:spMkLst>
        </pc:spChg>
        <pc:spChg chg="del">
          <ac:chgData name="Collin Guidry" userId="2b1c09d7b81b1dd4" providerId="LiveId" clId="{C4D4084B-DF9A-437D-A1B1-399F494214F2}" dt="2023-03-10T02:18:50.796" v="14894" actId="26606"/>
          <ac:spMkLst>
            <pc:docMk/>
            <pc:sldMk cId="3458705282" sldId="301"/>
            <ac:spMk id="7" creationId="{2482DBEC-EE72-4155-ACC5-87E80C5606A9}"/>
          </ac:spMkLst>
        </pc:spChg>
        <pc:spChg chg="mod">
          <ac:chgData name="Collin Guidry" userId="2b1c09d7b81b1dd4" providerId="LiveId" clId="{C4D4084B-DF9A-437D-A1B1-399F494214F2}" dt="2023-03-10T02:18:50.796" v="14894" actId="26606"/>
          <ac:spMkLst>
            <pc:docMk/>
            <pc:sldMk cId="3458705282" sldId="301"/>
            <ac:spMk id="9" creationId="{53469036-D1FB-4164-96AE-B6D8CECCFC96}"/>
          </ac:spMkLst>
        </pc:spChg>
        <pc:spChg chg="del mod">
          <ac:chgData name="Collin Guidry" userId="2b1c09d7b81b1dd4" providerId="LiveId" clId="{C4D4084B-DF9A-437D-A1B1-399F494214F2}" dt="2023-03-10T16:54:41.041" v="20438" actId="478"/>
          <ac:spMkLst>
            <pc:docMk/>
            <pc:sldMk cId="3458705282" sldId="301"/>
            <ac:spMk id="11" creationId="{47F4D2C2-B71A-4089-A3FE-603C32706CA6}"/>
          </ac:spMkLst>
        </pc:spChg>
        <pc:spChg chg="mod">
          <ac:chgData name="Collin Guidry" userId="2b1c09d7b81b1dd4" providerId="LiveId" clId="{C4D4084B-DF9A-437D-A1B1-399F494214F2}" dt="2023-03-10T02:18:50.796" v="14894" actId="26606"/>
          <ac:spMkLst>
            <pc:docMk/>
            <pc:sldMk cId="3458705282" sldId="301"/>
            <ac:spMk id="12" creationId="{FBA1BB58-7555-4382-B178-7ED04E137E77}"/>
          </ac:spMkLst>
        </pc:spChg>
        <pc:spChg chg="mod">
          <ac:chgData name="Collin Guidry" userId="2b1c09d7b81b1dd4" providerId="LiveId" clId="{C4D4084B-DF9A-437D-A1B1-399F494214F2}" dt="2023-03-10T02:29:24.168" v="14970" actId="1076"/>
          <ac:spMkLst>
            <pc:docMk/>
            <pc:sldMk cId="3458705282" sldId="301"/>
            <ac:spMk id="18" creationId="{A002B1C3-5451-7FC2-082F-7562AE692C47}"/>
          </ac:spMkLst>
        </pc:spChg>
        <pc:spChg chg="add del">
          <ac:chgData name="Collin Guidry" userId="2b1c09d7b81b1dd4" providerId="LiveId" clId="{C4D4084B-DF9A-437D-A1B1-399F494214F2}" dt="2023-03-10T06:48:59.601" v="19985"/>
          <ac:spMkLst>
            <pc:docMk/>
            <pc:sldMk cId="3458705282" sldId="301"/>
            <ac:spMk id="20" creationId="{790E86C4-1952-407B-CFC7-B871D07C4688}"/>
          </ac:spMkLst>
        </pc:spChg>
        <pc:spChg chg="add del">
          <ac:chgData name="Collin Guidry" userId="2b1c09d7b81b1dd4" providerId="LiveId" clId="{C4D4084B-DF9A-437D-A1B1-399F494214F2}" dt="2023-03-10T06:55:19.490" v="20053"/>
          <ac:spMkLst>
            <pc:docMk/>
            <pc:sldMk cId="3458705282" sldId="301"/>
            <ac:spMk id="21" creationId="{1F5C6771-A502-4E16-57DA-C06111034F3F}"/>
          </ac:spMkLst>
        </pc:spChg>
        <pc:spChg chg="add del">
          <ac:chgData name="Collin Guidry" userId="2b1c09d7b81b1dd4" providerId="LiveId" clId="{C4D4084B-DF9A-437D-A1B1-399F494214F2}" dt="2023-03-10T06:55:25.221" v="20055"/>
          <ac:spMkLst>
            <pc:docMk/>
            <pc:sldMk cId="3458705282" sldId="301"/>
            <ac:spMk id="22" creationId="{0F5D4110-A8A5-3EFB-5105-D5D27856046E}"/>
          </ac:spMkLst>
        </pc:spChg>
        <pc:grpChg chg="add del mod">
          <ac:chgData name="Collin Guidry" userId="2b1c09d7b81b1dd4" providerId="LiveId" clId="{C4D4084B-DF9A-437D-A1B1-399F494214F2}" dt="2023-03-10T02:29:28.115" v="14971" actId="478"/>
          <ac:grpSpMkLst>
            <pc:docMk/>
            <pc:sldMk cId="3458705282" sldId="301"/>
            <ac:grpSpMk id="3" creationId="{2669816E-D0DB-192A-4F32-90933BADABAD}"/>
          </ac:grpSpMkLst>
        </pc:grpChg>
        <pc:grpChg chg="del">
          <ac:chgData name="Collin Guidry" userId="2b1c09d7b81b1dd4" providerId="LiveId" clId="{C4D4084B-DF9A-437D-A1B1-399F494214F2}" dt="2023-03-10T02:18:43.382" v="14892" actId="478"/>
          <ac:grpSpMkLst>
            <pc:docMk/>
            <pc:sldMk cId="3458705282" sldId="301"/>
            <ac:grpSpMk id="5" creationId="{5DCA6226-4B62-592C-4FF9-91955137B355}"/>
          </ac:grpSpMkLst>
        </pc:grpChg>
        <pc:grpChg chg="del">
          <ac:chgData name="Collin Guidry" userId="2b1c09d7b81b1dd4" providerId="LiveId" clId="{C4D4084B-DF9A-437D-A1B1-399F494214F2}" dt="2023-03-10T02:18:45.853" v="14893" actId="478"/>
          <ac:grpSpMkLst>
            <pc:docMk/>
            <pc:sldMk cId="3458705282" sldId="301"/>
            <ac:grpSpMk id="10" creationId="{1E650E80-B0D4-F656-7F28-EB2A17341E91}"/>
          </ac:grpSpMkLst>
        </pc:grpChg>
        <pc:grpChg chg="add del mod">
          <ac:chgData name="Collin Guidry" userId="2b1c09d7b81b1dd4" providerId="LiveId" clId="{C4D4084B-DF9A-437D-A1B1-399F494214F2}" dt="2023-03-10T02:29:28.115" v="14971" actId="478"/>
          <ac:grpSpMkLst>
            <pc:docMk/>
            <pc:sldMk cId="3458705282" sldId="301"/>
            <ac:grpSpMk id="16" creationId="{62BE4A9A-149F-DC1D-ED5E-E44596AEFBB0}"/>
          </ac:grpSpMkLst>
        </pc:grpChg>
        <pc:graphicFrameChg chg="add mod modGraphic">
          <ac:chgData name="Collin Guidry" userId="2b1c09d7b81b1dd4" providerId="LiveId" clId="{C4D4084B-DF9A-437D-A1B1-399F494214F2}" dt="2023-03-10T16:46:17.402" v="20283" actId="20577"/>
          <ac:graphicFrameMkLst>
            <pc:docMk/>
            <pc:sldMk cId="3458705282" sldId="301"/>
            <ac:graphicFrameMk id="14" creationId="{C14EB8A4-7656-B3C3-B2F6-B9D0EF7F879A}"/>
          </ac:graphicFrameMkLst>
        </pc:graphicFrameChg>
        <pc:picChg chg="add del mod">
          <ac:chgData name="Collin Guidry" userId="2b1c09d7b81b1dd4" providerId="LiveId" clId="{C4D4084B-DF9A-437D-A1B1-399F494214F2}" dt="2023-03-10T02:29:24.168" v="14970" actId="1076"/>
          <ac:picMkLst>
            <pc:docMk/>
            <pc:sldMk cId="3458705282" sldId="301"/>
            <ac:picMk id="13" creationId="{CF5B501B-F191-3CEC-1A93-E2E7A8E0CA6B}"/>
          </ac:picMkLst>
        </pc:picChg>
        <pc:picChg chg="add del mod">
          <ac:chgData name="Collin Guidry" userId="2b1c09d7b81b1dd4" providerId="LiveId" clId="{C4D4084B-DF9A-437D-A1B1-399F494214F2}" dt="2023-03-10T02:29:24.168" v="14970" actId="1076"/>
          <ac:picMkLst>
            <pc:docMk/>
            <pc:sldMk cId="3458705282" sldId="301"/>
            <ac:picMk id="15" creationId="{549CBE3F-BCD0-3FE2-B713-3647908EA7E1}"/>
          </ac:picMkLst>
        </pc:picChg>
        <pc:picChg chg="mod">
          <ac:chgData name="Collin Guidry" userId="2b1c09d7b81b1dd4" providerId="LiveId" clId="{C4D4084B-DF9A-437D-A1B1-399F494214F2}" dt="2023-03-10T02:29:24.168" v="14970" actId="1076"/>
          <ac:picMkLst>
            <pc:docMk/>
            <pc:sldMk cId="3458705282" sldId="301"/>
            <ac:picMk id="17" creationId="{6EC1EB84-AC8A-9592-AC8B-75EEBF4E2491}"/>
          </ac:picMkLst>
        </pc:picChg>
        <pc:picChg chg="add del mod">
          <ac:chgData name="Collin Guidry" userId="2b1c09d7b81b1dd4" providerId="LiveId" clId="{C4D4084B-DF9A-437D-A1B1-399F494214F2}" dt="2023-03-10T06:52:24.657" v="20020" actId="478"/>
          <ac:picMkLst>
            <pc:docMk/>
            <pc:sldMk cId="3458705282" sldId="301"/>
            <ac:picMk id="19" creationId="{6E215E07-845E-5EA7-AE88-399EB853FA75}"/>
          </ac:picMkLst>
        </pc:picChg>
        <pc:picChg chg="add mod">
          <ac:chgData name="Collin Guidry" userId="2b1c09d7b81b1dd4" providerId="LiveId" clId="{C4D4084B-DF9A-437D-A1B1-399F494214F2}" dt="2023-03-10T06:57:04.357" v="20070" actId="1076"/>
          <ac:picMkLst>
            <pc:docMk/>
            <pc:sldMk cId="3458705282" sldId="301"/>
            <ac:picMk id="23" creationId="{7F74041A-4D33-E039-54EC-7F55330AC05A}"/>
          </ac:picMkLst>
        </pc:picChg>
        <pc:picChg chg="add mod">
          <ac:chgData name="Collin Guidry" userId="2b1c09d7b81b1dd4" providerId="LiveId" clId="{C4D4084B-DF9A-437D-A1B1-399F494214F2}" dt="2023-03-10T06:57:04.357" v="20070" actId="1076"/>
          <ac:picMkLst>
            <pc:docMk/>
            <pc:sldMk cId="3458705282" sldId="301"/>
            <ac:picMk id="8194" creationId="{B22070DD-D633-04C2-D753-CD536C343BF8}"/>
          </ac:picMkLst>
        </pc:picChg>
        <pc:picChg chg="add mod">
          <ac:chgData name="Collin Guidry" userId="2b1c09d7b81b1dd4" providerId="LiveId" clId="{C4D4084B-DF9A-437D-A1B1-399F494214F2}" dt="2023-03-10T06:57:04.357" v="20070" actId="1076"/>
          <ac:picMkLst>
            <pc:docMk/>
            <pc:sldMk cId="3458705282" sldId="301"/>
            <ac:picMk id="8198" creationId="{FF600026-84AA-3B36-28BB-E050D8333F33}"/>
          </ac:picMkLst>
        </pc:picChg>
        <pc:picChg chg="add mod">
          <ac:chgData name="Collin Guidry" userId="2b1c09d7b81b1dd4" providerId="LiveId" clId="{C4D4084B-DF9A-437D-A1B1-399F494214F2}" dt="2023-03-10T06:57:04.357" v="20070" actId="1076"/>
          <ac:picMkLst>
            <pc:docMk/>
            <pc:sldMk cId="3458705282" sldId="301"/>
            <ac:picMk id="8200" creationId="{31E1CC0B-B451-C1E5-F5D5-D7E513B278D5}"/>
          </ac:picMkLst>
        </pc:picChg>
        <pc:picChg chg="add mod">
          <ac:chgData name="Collin Guidry" userId="2b1c09d7b81b1dd4" providerId="LiveId" clId="{C4D4084B-DF9A-437D-A1B1-399F494214F2}" dt="2023-03-10T06:57:04.357" v="20070" actId="1076"/>
          <ac:picMkLst>
            <pc:docMk/>
            <pc:sldMk cId="3458705282" sldId="301"/>
            <ac:picMk id="8202" creationId="{867CCED3-EAF8-DD7E-069A-2473A3C6173A}"/>
          </ac:picMkLst>
        </pc:picChg>
        <pc:picChg chg="add mod">
          <ac:chgData name="Collin Guidry" userId="2b1c09d7b81b1dd4" providerId="LiveId" clId="{C4D4084B-DF9A-437D-A1B1-399F494214F2}" dt="2023-03-10T06:57:04.357" v="20070" actId="1076"/>
          <ac:picMkLst>
            <pc:docMk/>
            <pc:sldMk cId="3458705282" sldId="301"/>
            <ac:picMk id="8204" creationId="{1BFCAE9C-C9F3-6FF9-0512-8A3D3FB8A434}"/>
          </ac:picMkLst>
        </pc:picChg>
        <pc:picChg chg="add mod">
          <ac:chgData name="Collin Guidry" userId="2b1c09d7b81b1dd4" providerId="LiveId" clId="{C4D4084B-DF9A-437D-A1B1-399F494214F2}" dt="2023-03-10T06:57:29.424" v="20071" actId="1076"/>
          <ac:picMkLst>
            <pc:docMk/>
            <pc:sldMk cId="3458705282" sldId="301"/>
            <ac:picMk id="8206" creationId="{49DDC5EE-580E-7E03-8C6D-EFA4EF0749A2}"/>
          </ac:picMkLst>
        </pc:picChg>
        <pc:picChg chg="add del">
          <ac:chgData name="Collin Guidry" userId="2b1c09d7b81b1dd4" providerId="LiveId" clId="{C4D4084B-DF9A-437D-A1B1-399F494214F2}" dt="2023-03-10T06:55:48.498" v="20057" actId="478"/>
          <ac:picMkLst>
            <pc:docMk/>
            <pc:sldMk cId="3458705282" sldId="301"/>
            <ac:picMk id="8212" creationId="{3FEF1BDC-7095-E6A7-5CB9-BB59304F6EF8}"/>
          </ac:picMkLst>
        </pc:picChg>
      </pc:sldChg>
      <pc:sldChg chg="addSp delSp modSp add mod modTransition modClrScheme chgLayout">
        <pc:chgData name="Collin Guidry" userId="2b1c09d7b81b1dd4" providerId="LiveId" clId="{C4D4084B-DF9A-437D-A1B1-399F494214F2}" dt="2023-03-10T16:54:51.142" v="20441" actId="478"/>
        <pc:sldMkLst>
          <pc:docMk/>
          <pc:sldMk cId="335321751" sldId="302"/>
        </pc:sldMkLst>
        <pc:spChg chg="del mod ord">
          <ac:chgData name="Collin Guidry" userId="2b1c09d7b81b1dd4" providerId="LiveId" clId="{C4D4084B-DF9A-437D-A1B1-399F494214F2}" dt="2023-03-10T02:21:25.491" v="14907" actId="478"/>
          <ac:spMkLst>
            <pc:docMk/>
            <pc:sldMk cId="335321751" sldId="302"/>
            <ac:spMk id="3" creationId="{1112278C-31D8-8672-7366-C46ACFD4D972}"/>
          </ac:spMkLst>
        </pc:spChg>
        <pc:spChg chg="mod ord">
          <ac:chgData name="Collin Guidry" userId="2b1c09d7b81b1dd4" providerId="LiveId" clId="{C4D4084B-DF9A-437D-A1B1-399F494214F2}" dt="2023-03-10T02:22:22.168" v="14910" actId="26606"/>
          <ac:spMkLst>
            <pc:docMk/>
            <pc:sldMk cId="335321751" sldId="302"/>
            <ac:spMk id="4" creationId="{1ABE11BF-33A5-4653-A144-CCCBACF58C30}"/>
          </ac:spMkLst>
        </pc:spChg>
        <pc:spChg chg="add del mod">
          <ac:chgData name="Collin Guidry" userId="2b1c09d7b81b1dd4" providerId="LiveId" clId="{C4D4084B-DF9A-437D-A1B1-399F494214F2}" dt="2023-03-10T02:22:22.168" v="14910" actId="26606"/>
          <ac:spMkLst>
            <pc:docMk/>
            <pc:sldMk cId="335321751" sldId="302"/>
            <ac:spMk id="5" creationId="{16348C5B-893C-2F60-DC4B-0D91D6D021EC}"/>
          </ac:spMkLst>
        </pc:spChg>
        <pc:spChg chg="del">
          <ac:chgData name="Collin Guidry" userId="2b1c09d7b81b1dd4" providerId="LiveId" clId="{C4D4084B-DF9A-437D-A1B1-399F494214F2}" dt="2023-03-10T02:21:12.503" v="14905" actId="26606"/>
          <ac:spMkLst>
            <pc:docMk/>
            <pc:sldMk cId="335321751" sldId="302"/>
            <ac:spMk id="7" creationId="{2482DBEC-EE72-4155-ACC5-87E80C5606A9}"/>
          </ac:spMkLst>
        </pc:spChg>
        <pc:spChg chg="del mod">
          <ac:chgData name="Collin Guidry" userId="2b1c09d7b81b1dd4" providerId="LiveId" clId="{C4D4084B-DF9A-437D-A1B1-399F494214F2}" dt="2023-03-10T16:54:51.142" v="20441" actId="478"/>
          <ac:spMkLst>
            <pc:docMk/>
            <pc:sldMk cId="335321751" sldId="302"/>
            <ac:spMk id="11" creationId="{47F4D2C2-B71A-4089-A3FE-603C32706CA6}"/>
          </ac:spMkLst>
        </pc:spChg>
        <pc:spChg chg="mod">
          <ac:chgData name="Collin Guidry" userId="2b1c09d7b81b1dd4" providerId="LiveId" clId="{C4D4084B-DF9A-437D-A1B1-399F494214F2}" dt="2023-03-10T02:22:22.168" v="14910" actId="26606"/>
          <ac:spMkLst>
            <pc:docMk/>
            <pc:sldMk cId="335321751" sldId="302"/>
            <ac:spMk id="12" creationId="{FBA1BB58-7555-4382-B178-7ED04E137E77}"/>
          </ac:spMkLst>
        </pc:spChg>
        <pc:spChg chg="add del">
          <ac:chgData name="Collin Guidry" userId="2b1c09d7b81b1dd4" providerId="LiveId" clId="{C4D4084B-DF9A-437D-A1B1-399F494214F2}" dt="2023-03-10T02:22:37.985" v="14913" actId="478"/>
          <ac:spMkLst>
            <pc:docMk/>
            <pc:sldMk cId="335321751" sldId="302"/>
            <ac:spMk id="16" creationId="{26084012-12F6-A78E-D96D-A40367621D9B}"/>
          </ac:spMkLst>
        </pc:spChg>
        <pc:spChg chg="add del mod">
          <ac:chgData name="Collin Guidry" userId="2b1c09d7b81b1dd4" providerId="LiveId" clId="{C4D4084B-DF9A-437D-A1B1-399F494214F2}" dt="2023-03-10T02:22:27.859" v="14911" actId="478"/>
          <ac:spMkLst>
            <pc:docMk/>
            <pc:sldMk cId="335321751" sldId="302"/>
            <ac:spMk id="19" creationId="{BBC39D2D-3D19-283B-808A-DA3CF098E70D}"/>
          </ac:spMkLst>
        </pc:spChg>
        <pc:graphicFrameChg chg="add mod modGraphic">
          <ac:chgData name="Collin Guidry" userId="2b1c09d7b81b1dd4" providerId="LiveId" clId="{C4D4084B-DF9A-437D-A1B1-399F494214F2}" dt="2023-03-10T02:30:38.333" v="14975" actId="20577"/>
          <ac:graphicFrameMkLst>
            <pc:docMk/>
            <pc:sldMk cId="335321751" sldId="302"/>
            <ac:graphicFrameMk id="14" creationId="{EC610DC0-ED9E-9AFC-2349-F272DDF0499B}"/>
          </ac:graphicFrameMkLst>
        </pc:graphicFrameChg>
      </pc:sldChg>
      <pc:sldChg chg="addSp delSp modSp add del mod modClrScheme chgLayout modNotesTx">
        <pc:chgData name="Collin Guidry" userId="2b1c09d7b81b1dd4" providerId="LiveId" clId="{C4D4084B-DF9A-437D-A1B1-399F494214F2}" dt="2023-03-10T02:47:50.592" v="15094" actId="47"/>
        <pc:sldMkLst>
          <pc:docMk/>
          <pc:sldMk cId="2044270943" sldId="303"/>
        </pc:sldMkLst>
        <pc:spChg chg="mod ord">
          <ac:chgData name="Collin Guidry" userId="2b1c09d7b81b1dd4" providerId="LiveId" clId="{C4D4084B-DF9A-437D-A1B1-399F494214F2}" dt="2023-03-10T02:37:57.279" v="15055" actId="26606"/>
          <ac:spMkLst>
            <pc:docMk/>
            <pc:sldMk cId="2044270943" sldId="303"/>
            <ac:spMk id="14" creationId="{E3E5EE03-FBF6-46F5-8085-716AC6CE1C8C}"/>
          </ac:spMkLst>
        </pc:spChg>
        <pc:spChg chg="add del mod">
          <ac:chgData name="Collin Guidry" userId="2b1c09d7b81b1dd4" providerId="LiveId" clId="{C4D4084B-DF9A-437D-A1B1-399F494214F2}" dt="2023-03-10T02:36:12.573" v="15028" actId="26606"/>
          <ac:spMkLst>
            <pc:docMk/>
            <pc:sldMk cId="2044270943" sldId="303"/>
            <ac:spMk id="15" creationId="{24E18385-8BEA-4522-ABAA-5AB38F0D4FC2}"/>
          </ac:spMkLst>
        </pc:spChg>
        <pc:spChg chg="del mod">
          <ac:chgData name="Collin Guidry" userId="2b1c09d7b81b1dd4" providerId="LiveId" clId="{C4D4084B-DF9A-437D-A1B1-399F494214F2}" dt="2023-03-10T02:34:53.773" v="15002" actId="478"/>
          <ac:spMkLst>
            <pc:docMk/>
            <pc:sldMk cId="2044270943" sldId="303"/>
            <ac:spMk id="16" creationId="{1DCFA8A2-3FB8-48CA-933D-0800A9D2A2A2}"/>
          </ac:spMkLst>
        </pc:spChg>
        <pc:spChg chg="del mod">
          <ac:chgData name="Collin Guidry" userId="2b1c09d7b81b1dd4" providerId="LiveId" clId="{C4D4084B-DF9A-437D-A1B1-399F494214F2}" dt="2023-03-10T02:35:14.017" v="15010" actId="478"/>
          <ac:spMkLst>
            <pc:docMk/>
            <pc:sldMk cId="2044270943" sldId="303"/>
            <ac:spMk id="17" creationId="{640A3223-3DA3-4CF2-82B6-1447667547BD}"/>
          </ac:spMkLst>
        </pc:spChg>
        <pc:spChg chg="del mod">
          <ac:chgData name="Collin Guidry" userId="2b1c09d7b81b1dd4" providerId="LiveId" clId="{C4D4084B-DF9A-437D-A1B1-399F494214F2}" dt="2023-03-10T02:35:11.952" v="15009" actId="478"/>
          <ac:spMkLst>
            <pc:docMk/>
            <pc:sldMk cId="2044270943" sldId="303"/>
            <ac:spMk id="18" creationId="{C955AFB3-173C-4848-B3E9-1375591B297E}"/>
          </ac:spMkLst>
        </pc:spChg>
        <pc:spChg chg="del mod ord">
          <ac:chgData name="Collin Guidry" userId="2b1c09d7b81b1dd4" providerId="LiveId" clId="{C4D4084B-DF9A-437D-A1B1-399F494214F2}" dt="2023-03-10T02:37:19.469" v="15040" actId="478"/>
          <ac:spMkLst>
            <pc:docMk/>
            <pc:sldMk cId="2044270943" sldId="303"/>
            <ac:spMk id="19" creationId="{DFE11F38-F66B-4F95-8224-6CCA69D57617}"/>
          </ac:spMkLst>
        </pc:spChg>
        <pc:spChg chg="mod">
          <ac:chgData name="Collin Guidry" userId="2b1c09d7b81b1dd4" providerId="LiveId" clId="{C4D4084B-DF9A-437D-A1B1-399F494214F2}" dt="2023-03-10T02:37:57.279" v="15055" actId="26606"/>
          <ac:spMkLst>
            <pc:docMk/>
            <pc:sldMk cId="2044270943" sldId="303"/>
            <ac:spMk id="20" creationId="{391D3201-20F9-4DD7-B4EB-F41AF17CA428}"/>
          </ac:spMkLst>
        </pc:spChg>
        <pc:spChg chg="mod">
          <ac:chgData name="Collin Guidry" userId="2b1c09d7b81b1dd4" providerId="LiveId" clId="{C4D4084B-DF9A-437D-A1B1-399F494214F2}" dt="2023-03-10T02:37:57.279" v="15055" actId="26606"/>
          <ac:spMkLst>
            <pc:docMk/>
            <pc:sldMk cId="2044270943" sldId="303"/>
            <ac:spMk id="21" creationId="{C7C65DDB-24F2-44CF-AE02-F3A6C8B1858B}"/>
          </ac:spMkLst>
        </pc:spChg>
        <pc:spChg chg="add del mod">
          <ac:chgData name="Collin Guidry" userId="2b1c09d7b81b1dd4" providerId="LiveId" clId="{C4D4084B-DF9A-437D-A1B1-399F494214F2}" dt="2023-03-10T02:36:50.317" v="15029" actId="478"/>
          <ac:spMkLst>
            <pc:docMk/>
            <pc:sldMk cId="2044270943" sldId="303"/>
            <ac:spMk id="27" creationId="{149F4FDF-18C3-6CCF-243B-9A896C6A852B}"/>
          </ac:spMkLst>
        </pc:spChg>
        <pc:spChg chg="add del">
          <ac:chgData name="Collin Guidry" userId="2b1c09d7b81b1dd4" providerId="LiveId" clId="{C4D4084B-DF9A-437D-A1B1-399F494214F2}" dt="2023-03-10T02:37:57.101" v="15054" actId="26606"/>
          <ac:spMkLst>
            <pc:docMk/>
            <pc:sldMk cId="2044270943" sldId="303"/>
            <ac:spMk id="30" creationId="{57D90245-BB98-EE3B-9F5E-989EDEC5D401}"/>
          </ac:spMkLst>
        </pc:spChg>
        <pc:spChg chg="add del">
          <ac:chgData name="Collin Guidry" userId="2b1c09d7b81b1dd4" providerId="LiveId" clId="{C4D4084B-DF9A-437D-A1B1-399F494214F2}" dt="2023-03-10T02:37:33.919" v="15046" actId="26606"/>
          <ac:spMkLst>
            <pc:docMk/>
            <pc:sldMk cId="2044270943" sldId="303"/>
            <ac:spMk id="33" creationId="{A64B2765-FAA6-4487-11BF-40B6AF44D447}"/>
          </ac:spMkLst>
        </pc:spChg>
        <pc:spChg chg="add del mod">
          <ac:chgData name="Collin Guidry" userId="2b1c09d7b81b1dd4" providerId="LiveId" clId="{C4D4084B-DF9A-437D-A1B1-399F494214F2}" dt="2023-03-10T02:37:37.739" v="15048" actId="26606"/>
          <ac:spMkLst>
            <pc:docMk/>
            <pc:sldMk cId="2044270943" sldId="303"/>
            <ac:spMk id="35" creationId="{0372CD9F-5FAB-F641-DE47-4D05E1827949}"/>
          </ac:spMkLst>
        </pc:spChg>
        <pc:spChg chg="add del mod">
          <ac:chgData name="Collin Guidry" userId="2b1c09d7b81b1dd4" providerId="LiveId" clId="{C4D4084B-DF9A-437D-A1B1-399F494214F2}" dt="2023-03-10T02:37:46.240" v="15050" actId="26606"/>
          <ac:spMkLst>
            <pc:docMk/>
            <pc:sldMk cId="2044270943" sldId="303"/>
            <ac:spMk id="37" creationId="{FA4CC8DE-FBE0-5AF7-3B1E-65812CD4C22C}"/>
          </ac:spMkLst>
        </pc:spChg>
        <pc:graphicFrameChg chg="add del">
          <ac:chgData name="Collin Guidry" userId="2b1c09d7b81b1dd4" providerId="LiveId" clId="{C4D4084B-DF9A-437D-A1B1-399F494214F2}" dt="2023-03-10T02:36:10.489" v="15025" actId="26606"/>
          <ac:graphicFrameMkLst>
            <pc:docMk/>
            <pc:sldMk cId="2044270943" sldId="303"/>
            <ac:graphicFrameMk id="23" creationId="{DF8024EA-4A18-CE04-6648-093280D970E5}"/>
          </ac:graphicFrameMkLst>
        </pc:graphicFrameChg>
        <pc:graphicFrameChg chg="add del">
          <ac:chgData name="Collin Guidry" userId="2b1c09d7b81b1dd4" providerId="LiveId" clId="{C4D4084B-DF9A-437D-A1B1-399F494214F2}" dt="2023-03-10T02:36:12.510" v="15027" actId="26606"/>
          <ac:graphicFrameMkLst>
            <pc:docMk/>
            <pc:sldMk cId="2044270943" sldId="303"/>
            <ac:graphicFrameMk id="25" creationId="{E02871BA-1711-D221-A49A-9FB0FCB4A948}"/>
          </ac:graphicFrameMkLst>
        </pc:graphicFrameChg>
        <pc:graphicFrameChg chg="add mod modGraphic">
          <ac:chgData name="Collin Guidry" userId="2b1c09d7b81b1dd4" providerId="LiveId" clId="{C4D4084B-DF9A-437D-A1B1-399F494214F2}" dt="2023-03-10T02:47:31.817" v="15093" actId="12100"/>
          <ac:graphicFrameMkLst>
            <pc:docMk/>
            <pc:sldMk cId="2044270943" sldId="303"/>
            <ac:graphicFrameMk id="28" creationId="{8A583961-CC59-CEF5-4FF6-7876E8ED976B}"/>
          </ac:graphicFrameMkLst>
        </pc:graphicFrameChg>
      </pc:sldChg>
      <pc:sldChg chg="add del">
        <pc:chgData name="Collin Guidry" userId="2b1c09d7b81b1dd4" providerId="LiveId" clId="{C4D4084B-DF9A-437D-A1B1-399F494214F2}" dt="2023-03-10T06:42:47.488" v="19838" actId="47"/>
        <pc:sldMkLst>
          <pc:docMk/>
          <pc:sldMk cId="2558928561" sldId="303"/>
        </pc:sldMkLst>
      </pc:sldChg>
      <pc:sldChg chg="delSp modSp add del mod modNotesTx">
        <pc:chgData name="Collin Guidry" userId="2b1c09d7b81b1dd4" providerId="LiveId" clId="{C4D4084B-DF9A-437D-A1B1-399F494214F2}" dt="2023-03-10T04:03:54.620" v="16541" actId="47"/>
        <pc:sldMkLst>
          <pc:docMk/>
          <pc:sldMk cId="2576523082" sldId="303"/>
        </pc:sldMkLst>
        <pc:spChg chg="mod">
          <ac:chgData name="Collin Guidry" userId="2b1c09d7b81b1dd4" providerId="LiveId" clId="{C4D4084B-DF9A-437D-A1B1-399F494214F2}" dt="2023-03-10T03:47:33.950" v="15988" actId="14100"/>
          <ac:spMkLst>
            <pc:docMk/>
            <pc:sldMk cId="2576523082" sldId="303"/>
            <ac:spMk id="41" creationId="{1ABD613F-111C-41D6-9F8E-8B2C42A5E047}"/>
          </ac:spMkLst>
        </pc:spChg>
        <pc:spChg chg="mod">
          <ac:chgData name="Collin Guidry" userId="2b1c09d7b81b1dd4" providerId="LiveId" clId="{C4D4084B-DF9A-437D-A1B1-399F494214F2}" dt="2023-03-10T03:56:45.339" v="16094" actId="404"/>
          <ac:spMkLst>
            <pc:docMk/>
            <pc:sldMk cId="2576523082" sldId="303"/>
            <ac:spMk id="42" creationId="{55EACD59-7C51-4810-94C6-BCB4D12346DC}"/>
          </ac:spMkLst>
        </pc:spChg>
        <pc:graphicFrameChg chg="del">
          <ac:chgData name="Collin Guidry" userId="2b1c09d7b81b1dd4" providerId="LiveId" clId="{C4D4084B-DF9A-437D-A1B1-399F494214F2}" dt="2023-03-10T03:39:33.908" v="15812" actId="478"/>
          <ac:graphicFrameMkLst>
            <pc:docMk/>
            <pc:sldMk cId="2576523082" sldId="303"/>
            <ac:graphicFrameMk id="2" creationId="{21C83C9E-90E5-A09E-A4B6-BB2F84181324}"/>
          </ac:graphicFrameMkLst>
        </pc:graphicFrameChg>
        <pc:graphicFrameChg chg="mod modGraphic">
          <ac:chgData name="Collin Guidry" userId="2b1c09d7b81b1dd4" providerId="LiveId" clId="{C4D4084B-DF9A-437D-A1B1-399F494214F2}" dt="2023-03-10T03:56:18.772" v="16093" actId="1076"/>
          <ac:graphicFrameMkLst>
            <pc:docMk/>
            <pc:sldMk cId="2576523082" sldId="303"/>
            <ac:graphicFrameMk id="3" creationId="{06A17B3D-03E0-F14F-C0A6-5AA17047E9A9}"/>
          </ac:graphicFrameMkLst>
        </pc:graphicFrameChg>
      </pc:sldChg>
      <pc:sldChg chg="add del">
        <pc:chgData name="Collin Guidry" userId="2b1c09d7b81b1dd4" providerId="LiveId" clId="{C4D4084B-DF9A-437D-A1B1-399F494214F2}" dt="2023-03-10T05:18:08.134" v="17685" actId="47"/>
        <pc:sldMkLst>
          <pc:docMk/>
          <pc:sldMk cId="2613213821" sldId="303"/>
        </pc:sldMkLst>
      </pc:sldChg>
      <pc:sldChg chg="delSp modSp add mod">
        <pc:chgData name="Collin Guidry" userId="2b1c09d7b81b1dd4" providerId="LiveId" clId="{C4D4084B-DF9A-437D-A1B1-399F494214F2}" dt="2023-03-10T06:44:35.412" v="19952" actId="113"/>
        <pc:sldMkLst>
          <pc:docMk/>
          <pc:sldMk cId="3187858371" sldId="303"/>
        </pc:sldMkLst>
        <pc:spChg chg="mod">
          <ac:chgData name="Collin Guidry" userId="2b1c09d7b81b1dd4" providerId="LiveId" clId="{C4D4084B-DF9A-437D-A1B1-399F494214F2}" dt="2023-03-10T06:44:35.412" v="19952" actId="113"/>
          <ac:spMkLst>
            <pc:docMk/>
            <pc:sldMk cId="3187858371" sldId="303"/>
            <ac:spMk id="4" creationId="{291CA16A-993E-43BA-BDDC-9E427CF951B2}"/>
          </ac:spMkLst>
        </pc:spChg>
        <pc:spChg chg="del mod">
          <ac:chgData name="Collin Guidry" userId="2b1c09d7b81b1dd4" providerId="LiveId" clId="{C4D4084B-DF9A-437D-A1B1-399F494214F2}" dt="2023-03-10T06:44:30.348" v="19951" actId="478"/>
          <ac:spMkLst>
            <pc:docMk/>
            <pc:sldMk cId="3187858371" sldId="303"/>
            <ac:spMk id="5" creationId="{F063A021-7C19-4C85-B48B-EFEA732C1906}"/>
          </ac:spMkLst>
        </pc:spChg>
      </pc:sldChg>
      <pc:sldChg chg="modSp add mod">
        <pc:chgData name="Collin Guidry" userId="2b1c09d7b81b1dd4" providerId="LiveId" clId="{C4D4084B-DF9A-437D-A1B1-399F494214F2}" dt="2023-03-10T06:44:43.396" v="19958" actId="20577"/>
        <pc:sldMkLst>
          <pc:docMk/>
          <pc:sldMk cId="4056883602" sldId="304"/>
        </pc:sldMkLst>
        <pc:spChg chg="mod">
          <ac:chgData name="Collin Guidry" userId="2b1c09d7b81b1dd4" providerId="LiveId" clId="{C4D4084B-DF9A-437D-A1B1-399F494214F2}" dt="2023-03-10T06:44:43.396" v="19958" actId="20577"/>
          <ac:spMkLst>
            <pc:docMk/>
            <pc:sldMk cId="4056883602" sldId="304"/>
            <ac:spMk id="4" creationId="{291CA16A-993E-43BA-BDDC-9E427CF951B2}"/>
          </ac:spMkLst>
        </pc:spChg>
      </pc:sldChg>
      <pc:sldChg chg="addSp delSp modSp add del mod">
        <pc:chgData name="Collin Guidry" userId="2b1c09d7b81b1dd4" providerId="LiveId" clId="{C4D4084B-DF9A-437D-A1B1-399F494214F2}" dt="2023-03-10T07:01:01.287" v="20116" actId="47"/>
        <pc:sldMkLst>
          <pc:docMk/>
          <pc:sldMk cId="2369139351" sldId="305"/>
        </pc:sldMkLst>
        <pc:graphicFrameChg chg="mod">
          <ac:chgData name="Collin Guidry" userId="2b1c09d7b81b1dd4" providerId="LiveId" clId="{C4D4084B-DF9A-437D-A1B1-399F494214F2}" dt="2023-03-10T07:00:50.788" v="20111"/>
          <ac:graphicFrameMkLst>
            <pc:docMk/>
            <pc:sldMk cId="2369139351" sldId="305"/>
            <ac:graphicFrameMk id="14" creationId="{BAFDDFBD-E32F-D763-88F3-D9F2FEF90E93}"/>
          </ac:graphicFrameMkLst>
        </pc:graphicFrameChg>
        <pc:picChg chg="add del mod">
          <ac:chgData name="Collin Guidry" userId="2b1c09d7b81b1dd4" providerId="LiveId" clId="{C4D4084B-DF9A-437D-A1B1-399F494214F2}" dt="2023-03-10T07:00:59.838" v="20115" actId="478"/>
          <ac:picMkLst>
            <pc:docMk/>
            <pc:sldMk cId="2369139351" sldId="305"/>
            <ac:picMk id="2" creationId="{8015669F-2457-A713-D61E-833DF75668DC}"/>
          </ac:picMkLst>
        </pc:picChg>
      </pc:sldChg>
      <pc:sldMasterChg chg="modTransition modSldLayout">
        <pc:chgData name="Collin Guidry" userId="2b1c09d7b81b1dd4" providerId="LiveId" clId="{C4D4084B-DF9A-437D-A1B1-399F494214F2}" dt="2023-03-10T03:34:42.686" v="15768"/>
        <pc:sldMasterMkLst>
          <pc:docMk/>
          <pc:sldMasterMk cId="1564885083" sldId="2147483648"/>
        </pc:sldMasterMkLst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1750045013" sldId="2147483649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1123998309" sldId="2147483651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4237576771" sldId="2147483668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1658918405" sldId="2147483674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3442230584" sldId="2147483685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3415060917" sldId="2147483689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3419906843" sldId="2147483692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658419099" sldId="2147483697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2200477079" sldId="2147483704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4283110927" sldId="2147483706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3839051282" sldId="2147483707"/>
          </pc:sldLayoutMkLst>
        </pc:sldLayoutChg>
        <pc:sldLayoutChg chg="delSp modSp mod 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3256540265" sldId="2147483708"/>
          </pc:sldLayoutMkLst>
          <pc:cxnChg chg="del mod">
            <ac:chgData name="Collin Guidry" userId="2b1c09d7b81b1dd4" providerId="LiveId" clId="{C4D4084B-DF9A-437D-A1B1-399F494214F2}" dt="2023-03-09T08:11:51.364" v="7725" actId="478"/>
            <ac:cxnSpMkLst>
              <pc:docMk/>
              <pc:sldMasterMk cId="1564885083" sldId="2147483648"/>
              <pc:sldLayoutMk cId="3256540265" sldId="2147483708"/>
              <ac:cxnSpMk id="22" creationId="{01AF1CF9-9F46-4541-8FF1-B9C53244EE1A}"/>
            </ac:cxnSpMkLst>
          </pc:cxnChg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1634561729" sldId="2147483710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100786568" sldId="2147483711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2543430437" sldId="2147483712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1284813166" sldId="2147483713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2452267815" sldId="2147483714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255265375" sldId="2147483715"/>
          </pc:sldLayoutMkLst>
        </pc:sldLayoutChg>
        <pc:sldLayoutChg chg="modTransition">
          <pc:chgData name="Collin Guidry" userId="2b1c09d7b81b1dd4" providerId="LiveId" clId="{C4D4084B-DF9A-437D-A1B1-399F494214F2}" dt="2023-03-10T03:34:42.686" v="15768"/>
          <pc:sldLayoutMkLst>
            <pc:docMk/>
            <pc:sldMasterMk cId="1564885083" sldId="2147483648"/>
            <pc:sldLayoutMk cId="2614302603" sldId="21474837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9/20/23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0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“Medical study with no control group”</a:t>
            </a:r>
            <a:br>
              <a:rPr lang="en-US" sz="1200" dirty="0"/>
            </a:br>
            <a:br>
              <a:rPr lang="en-US" sz="1200" dirty="0"/>
            </a:br>
            <a:r>
              <a:rPr lang="en-US" sz="1600" dirty="0"/>
              <a:t>Access to compositions which are not authored by the four composers would simplify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44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threshold of 0.65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7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Pipeline and modelling notebooks and parameterized to do this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Experimentation enabled by a parameterized preprocessing pipeline and modeling notebooks.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02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of 70%, since Beethoven is the most common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27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2" descr="SFL Scientific - Crunchbase Company Profile &amp; Funding">
            <a:extLst>
              <a:ext uri="{FF2B5EF4-FFF2-40B4-BE49-F238E27FC236}">
                <a16:creationId xmlns:a16="http://schemas.microsoft.com/office/drawing/2014/main" id="{B56CEDC7-D0B0-98F6-9B0C-2F969CC4FB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2" descr="SFL Scientific - Crunchbase Company Profile &amp; Funding">
            <a:extLst>
              <a:ext uri="{FF2B5EF4-FFF2-40B4-BE49-F238E27FC236}">
                <a16:creationId xmlns:a16="http://schemas.microsoft.com/office/drawing/2014/main" id="{9C6CB751-8237-4BAE-A207-2488335F67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2" descr="SFL Scientific - Crunchbase Company Profile &amp; Funding">
            <a:extLst>
              <a:ext uri="{FF2B5EF4-FFF2-40B4-BE49-F238E27FC236}">
                <a16:creationId xmlns:a16="http://schemas.microsoft.com/office/drawing/2014/main" id="{D7E91530-02E9-DFE7-9D4C-47AC4EC041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5" name="Picture 2" descr="SFL Scientific - Crunchbase Company Profile &amp; Funding">
            <a:extLst>
              <a:ext uri="{FF2B5EF4-FFF2-40B4-BE49-F238E27FC236}">
                <a16:creationId xmlns:a16="http://schemas.microsoft.com/office/drawing/2014/main" id="{B79BCEB5-622C-4675-31CB-E56531D0CA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4" name="Picture 2" descr="SFL Scientific - Crunchbase Company Profile &amp; Funding">
            <a:extLst>
              <a:ext uri="{FF2B5EF4-FFF2-40B4-BE49-F238E27FC236}">
                <a16:creationId xmlns:a16="http://schemas.microsoft.com/office/drawing/2014/main" id="{BFF0D8F7-30DD-7868-A77C-FD58A89CC9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6" name="Picture 2" descr="SFL Scientific - Crunchbase Company Profile &amp; Funding">
            <a:extLst>
              <a:ext uri="{FF2B5EF4-FFF2-40B4-BE49-F238E27FC236}">
                <a16:creationId xmlns:a16="http://schemas.microsoft.com/office/drawing/2014/main" id="{BF09D567-B00F-02E2-9CD5-B923A1D45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4" name="Picture 2" descr="SFL Scientific - Crunchbase Company Profile &amp; Funding">
            <a:extLst>
              <a:ext uri="{FF2B5EF4-FFF2-40B4-BE49-F238E27FC236}">
                <a16:creationId xmlns:a16="http://schemas.microsoft.com/office/drawing/2014/main" id="{EEFD2CE8-76C1-A8F9-55B0-3AF477F566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pic>
        <p:nvPicPr>
          <p:cNvPr id="4" name="Picture 2" descr="SFL Scientific - Crunchbase Company Profile &amp; Funding">
            <a:extLst>
              <a:ext uri="{FF2B5EF4-FFF2-40B4-BE49-F238E27FC236}">
                <a16:creationId xmlns:a16="http://schemas.microsoft.com/office/drawing/2014/main" id="{50C756C5-BAD0-90AC-74E0-8BE606A62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4" name="Picture 2" descr="SFL Scientific - Crunchbase Company Profile &amp; Funding">
            <a:extLst>
              <a:ext uri="{FF2B5EF4-FFF2-40B4-BE49-F238E27FC236}">
                <a16:creationId xmlns:a16="http://schemas.microsoft.com/office/drawing/2014/main" id="{A13C9C5F-DDB1-62AB-DDF5-41897B1EED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66" y="55486"/>
            <a:ext cx="917561" cy="9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shrm21/music-classification-cnn-pytorc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3" r="123"/>
          <a:stretch/>
        </p:blipFill>
        <p:spPr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James “Collin” Guidry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spc="50" dirty="0"/>
              <a:t>Data Science Consultant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2008632"/>
            <a:ext cx="3551202" cy="363635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b="1" dirty="0"/>
              <a:t>Features Chosen</a:t>
            </a:r>
            <a:endParaRPr lang="en-US" sz="1600" b="1" dirty="0"/>
          </a:p>
          <a:p>
            <a:r>
              <a:rPr lang="en-US" sz="1600" dirty="0"/>
              <a:t>Tempo</a:t>
            </a:r>
          </a:p>
          <a:p>
            <a:r>
              <a:rPr lang="en-US" sz="1600" dirty="0"/>
              <a:t>Resolution</a:t>
            </a:r>
          </a:p>
          <a:p>
            <a:r>
              <a:rPr lang="en-US" sz="1600" dirty="0"/>
              <a:t>Range</a:t>
            </a:r>
          </a:p>
          <a:p>
            <a:r>
              <a:rPr lang="en-US" sz="1600" dirty="0"/>
              <a:t>Presence of 11 distinct instruments</a:t>
            </a:r>
          </a:p>
          <a:p>
            <a:r>
              <a:rPr lang="en-US" sz="1600" dirty="0"/>
              <a:t>Number of instruments</a:t>
            </a:r>
          </a:p>
          <a:p>
            <a:r>
              <a:rPr lang="en-US" sz="1600" dirty="0"/>
              <a:t>Register (pitch) variety</a:t>
            </a:r>
          </a:p>
          <a:p>
            <a:r>
              <a:rPr lang="en-US" sz="1600" dirty="0"/>
              <a:t>Pitch frequencies</a:t>
            </a:r>
          </a:p>
          <a:p>
            <a:pPr lvl="1"/>
            <a:r>
              <a:rPr lang="en-US" sz="1400" dirty="0"/>
              <a:t>C, C#, D, D#, E, F, F#, G, G#, A, A#, B</a:t>
            </a:r>
          </a:p>
          <a:p>
            <a:r>
              <a:rPr lang="en-US" sz="1600" dirty="0"/>
              <a:t>Dominant interval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91AA32-D315-8B0A-5658-911CF1AE50BA}"/>
              </a:ext>
            </a:extLst>
          </p:cNvPr>
          <p:cNvCxnSpPr>
            <a:cxnSpLocks/>
          </p:cNvCxnSpPr>
          <p:nvPr/>
        </p:nvCxnSpPr>
        <p:spPr>
          <a:xfrm flipH="1">
            <a:off x="537728" y="2321065"/>
            <a:ext cx="18149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98277"/>
            <a:ext cx="7342622" cy="725723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505338"/>
            <a:ext cx="7342621" cy="608895"/>
          </a:xfrm>
        </p:spPr>
        <p:txBody>
          <a:bodyPr/>
          <a:lstStyle/>
          <a:p>
            <a:r>
              <a:rPr lang="en-US" spc="50" dirty="0"/>
              <a:t>Feature set informed by EDA and Predictive Power Scores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C9160-E785-6567-598A-27DC24C4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71" y="2118659"/>
            <a:ext cx="3008192" cy="37574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E66F38D-5218-F7F1-7136-B10A5F57AE12}"/>
              </a:ext>
            </a:extLst>
          </p:cNvPr>
          <p:cNvGrpSpPr/>
          <p:nvPr/>
        </p:nvGrpSpPr>
        <p:grpSpPr>
          <a:xfrm>
            <a:off x="7763792" y="2118659"/>
            <a:ext cx="2751367" cy="3757485"/>
            <a:chOff x="7880350" y="2008631"/>
            <a:chExt cx="2751367" cy="375748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90DD98B-6475-A44C-3F07-582101AE32AA}"/>
                </a:ext>
              </a:extLst>
            </p:cNvPr>
            <p:cNvSpPr/>
            <p:nvPr/>
          </p:nvSpPr>
          <p:spPr>
            <a:xfrm>
              <a:off x="7880350" y="2008631"/>
              <a:ext cx="2751366" cy="375748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6">
              <a:extLst>
                <a:ext uri="{FF2B5EF4-FFF2-40B4-BE49-F238E27FC236}">
                  <a16:creationId xmlns:a16="http://schemas.microsoft.com/office/drawing/2014/main" id="{856B28F6-5670-BB86-5753-143E49C82260}"/>
                </a:ext>
              </a:extLst>
            </p:cNvPr>
            <p:cNvSpPr txBox="1">
              <a:spLocks/>
            </p:cNvSpPr>
            <p:nvPr/>
          </p:nvSpPr>
          <p:spPr>
            <a:xfrm>
              <a:off x="7983767" y="2114233"/>
              <a:ext cx="2647950" cy="365188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IN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/>
                <a:t>Selection Based on:</a:t>
              </a:r>
            </a:p>
            <a:p>
              <a:r>
                <a:rPr lang="en-US" sz="1600" dirty="0"/>
                <a:t>Features with highest predictive power scores</a:t>
              </a:r>
            </a:p>
            <a:p>
              <a:r>
                <a:rPr lang="en-US" sz="1600" dirty="0"/>
                <a:t>Exploratory Data Analysis</a:t>
              </a:r>
            </a:p>
            <a:p>
              <a:r>
                <a:rPr lang="en-US" sz="1600" dirty="0"/>
                <a:t>Model cross validation accuracy via experimentation</a:t>
              </a:r>
            </a:p>
            <a:p>
              <a:r>
                <a:rPr lang="en-US" sz="1600" dirty="0"/>
                <a:t>Multicollinearity checking</a:t>
              </a:r>
            </a:p>
            <a:p>
              <a:endParaRPr lang="en-US" sz="1400" dirty="0"/>
            </a:p>
            <a:p>
              <a:endParaRPr lang="en-US" sz="1600" dirty="0"/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BE928136-1989-C912-373A-8BF5E9315C4B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9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5BE96844-28CB-9ED2-F3A0-C66271C1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005761"/>
            <a:ext cx="5475290" cy="58503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Actions taken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590801"/>
            <a:ext cx="4899027" cy="32321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Stratified re-sampling implemented to correct for class imbalance.</a:t>
            </a:r>
          </a:p>
          <a:p>
            <a:pPr lvl="1"/>
            <a:r>
              <a:rPr lang="en-US" dirty="0"/>
              <a:t>Normalizes the training data to equal proportions of each class, to improve performance. Test data unaffected.</a:t>
            </a:r>
          </a:p>
          <a:p>
            <a:pPr lvl="0"/>
            <a:r>
              <a:rPr lang="en-US" dirty="0"/>
              <a:t>Cross validation strategy prohibits samples of the same composition to be split across train, eval, and test sets.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3529599B-0C69-BF3F-23C0-13A8E161F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91200" y="2005761"/>
            <a:ext cx="5880102" cy="585039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Class Imbalance Observed and Corrected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4BC040C-28DD-4ED5-EB3B-51D02E49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59" y="2610734"/>
            <a:ext cx="5755843" cy="29210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7404307" cy="608895"/>
          </a:xfrm>
        </p:spPr>
        <p:txBody>
          <a:bodyPr>
            <a:normAutofit/>
          </a:bodyPr>
          <a:lstStyle/>
          <a:p>
            <a:r>
              <a:rPr lang="en-US" sz="1800" spc="50" dirty="0"/>
              <a:t>Training model with 30-second samples exacerbates class imbalance and risk of data leakage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Pre-modeling Considerations</a:t>
            </a:r>
            <a:endParaRPr lang="en-US" b="0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CC10845-15FF-43BC-C001-B56769E393B1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6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7342622" cy="778733"/>
          </a:xfrm>
        </p:spPr>
        <p:txBody>
          <a:bodyPr/>
          <a:lstStyle/>
          <a:p>
            <a:r>
              <a:rPr lang="en-US" dirty="0"/>
              <a:t>Model Selection and Tuning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087218"/>
            <a:ext cx="7342621" cy="381936"/>
          </a:xfrm>
        </p:spPr>
        <p:txBody>
          <a:bodyPr/>
          <a:lstStyle/>
          <a:p>
            <a:r>
              <a:rPr lang="en-US" spc="50" dirty="0"/>
              <a:t>Broad search of models and parameters tested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70313"/>
            <a:ext cx="4942829" cy="348487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6 types of machine learning models were fit, tuned, and evaluated on training data, using grid search cross validation.</a:t>
            </a:r>
          </a:p>
          <a:p>
            <a:pPr lvl="1"/>
            <a:r>
              <a:rPr lang="en-US" dirty="0"/>
              <a:t>Five random 80-20 splits used in each search, averaging results to select best hyperparameters.</a:t>
            </a:r>
          </a:p>
          <a:p>
            <a:pPr lvl="0"/>
            <a:r>
              <a:rPr lang="en-US" sz="2000" dirty="0"/>
              <a:t>Random forest classifier yields highest accuracy.</a:t>
            </a:r>
            <a:endParaRPr lang="en-US" sz="1600" dirty="0"/>
          </a:p>
          <a:p>
            <a:pPr lvl="0"/>
            <a:r>
              <a:rPr lang="en-US" sz="2000" dirty="0"/>
              <a:t>Final best parameters used to re-fit on entire training data.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 Placeholder 10">
            <a:extLst>
              <a:ext uri="{FF2B5EF4-FFF2-40B4-BE49-F238E27FC236}">
                <a16:creationId xmlns:a16="http://schemas.microsoft.com/office/drawing/2014/main" id="{95D53C09-D1F1-A929-7F13-D24DA8C1B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741"/>
              </p:ext>
            </p:extLst>
          </p:nvPr>
        </p:nvGraphicFramePr>
        <p:xfrm>
          <a:off x="6096000" y="2670313"/>
          <a:ext cx="5022578" cy="312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80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824041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782957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</a:tblGrid>
              <a:tr h="44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(Training)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Hyperparameters Tested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RandomForest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67%*</a:t>
                      </a:r>
                      <a:endParaRPr 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800" u="none" strike="noStrike" dirty="0">
                          <a:effectLst/>
                        </a:rPr>
                        <a:t>n_estimators: [100, </a:t>
                      </a:r>
                      <a:r>
                        <a:rPr lang="en-US" sz="8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200</a:t>
                      </a:r>
                      <a:r>
                        <a:rPr lang="en-US" sz="800" u="none" strike="noStrike" dirty="0">
                          <a:effectLst/>
                        </a:rPr>
                        <a:t>, 500],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max_depth</a:t>
                      </a:r>
                      <a:r>
                        <a:rPr lang="en-US" sz="800" u="none" strike="noStrike" dirty="0">
                          <a:effectLst/>
                        </a:rPr>
                        <a:t>: [None,</a:t>
                      </a:r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5</a:t>
                      </a:r>
                      <a:r>
                        <a:rPr lang="en-US" sz="800" u="none" strike="noStrike" dirty="0">
                          <a:effectLst/>
                        </a:rPr>
                        <a:t>, 10, 15, 20]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GradientBoosting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fr-FR" sz="800" u="none" strike="noStrike" dirty="0">
                          <a:effectLst/>
                        </a:rPr>
                        <a:t>n_estimators: [100, 200, 500], </a:t>
                      </a:r>
                      <a:br>
                        <a:rPr lang="fr-FR" sz="800" u="none" strike="noStrike" dirty="0">
                          <a:effectLst/>
                        </a:rPr>
                      </a:br>
                      <a:r>
                        <a:rPr lang="fr-FR" sz="800" u="none" strike="noStrike" dirty="0">
                          <a:effectLst/>
                        </a:rPr>
                        <a:t>max_depth: [3, 5, 7, 9]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LightGBM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800" u="none" strike="noStrike" dirty="0">
                          <a:effectLst/>
                        </a:rPr>
                        <a:t>n_estimators: [100, 200, 500],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'max_depth: [3, 5, 7],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'</a:t>
                      </a:r>
                      <a:r>
                        <a:rPr lang="en-US" sz="800" u="none" strike="noStrike" dirty="0" err="1">
                          <a:effectLst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</a:rPr>
                        <a:t>: [0.01, 0.1, 1]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23315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AdaBoost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800" u="none" strike="noStrike" dirty="0">
                          <a:effectLst/>
                        </a:rPr>
                        <a:t>n_estimators': [50, 100, 200],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'learning_rate': [0.01, 0.1, 1]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88529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SVM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800" u="none" strike="noStrike" dirty="0">
                          <a:effectLst/>
                        </a:rPr>
                        <a:t>C': [0.1, 1, 10],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'gamma': [0.1, 1, 10],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'kernel': ['</a:t>
                      </a:r>
                      <a:r>
                        <a:rPr lang="en-US" sz="800" u="none" strike="noStrike" dirty="0" err="1">
                          <a:effectLst/>
                        </a:rPr>
                        <a:t>rbf</a:t>
                      </a:r>
                      <a:r>
                        <a:rPr lang="en-US" sz="800" u="none" strike="noStrike" dirty="0">
                          <a:effectLst/>
                        </a:rPr>
                        <a:t>', 'linear']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69316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800" u="none" strike="noStrike" dirty="0">
                          <a:effectLst/>
                        </a:rPr>
                        <a:t>n_neighbors': [3, 5, 7],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'weights': ['uniform', 'distance'],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'algorithm': ['auto', 'ball_tree', 'kd_tree', 'brute']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469DC3-6BE0-54D6-0E26-C5382ACA949D}"/>
              </a:ext>
            </a:extLst>
          </p:cNvPr>
          <p:cNvSpPr txBox="1"/>
          <p:nvPr/>
        </p:nvSpPr>
        <p:spPr>
          <a:xfrm>
            <a:off x="7162800" y="6330553"/>
            <a:ext cx="4293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none" strike="noStrike" dirty="0">
                <a:solidFill>
                  <a:srgbClr val="92D050"/>
                </a:solidFill>
                <a:effectLst/>
              </a:rPr>
              <a:t>* </a:t>
            </a:r>
            <a:r>
              <a:rPr lang="en-US" sz="1200" dirty="0"/>
              <a:t>Training data is stratified – not representative of true accuracy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A0A298CA-3B5D-53D4-31B1-B4542710AC49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Validation &amp; Results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pc="50" dirty="0"/>
              <a:t>Performance on test set exceeds baseline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850005"/>
            <a:ext cx="5475290" cy="543063"/>
          </a:xfrm>
        </p:spPr>
        <p:txBody>
          <a:bodyPr/>
          <a:lstStyle/>
          <a:p>
            <a:r>
              <a:rPr lang="en-US" dirty="0"/>
              <a:t>Test/Holdout Set Performance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458900"/>
            <a:ext cx="5475290" cy="365932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1800" dirty="0"/>
              <a:t>Classifier predicts composers with </a:t>
            </a:r>
            <a:r>
              <a:rPr lang="en-US" sz="1800" b="1" dirty="0"/>
              <a:t>85% accuracy</a:t>
            </a:r>
            <a:r>
              <a:rPr lang="en-US" sz="1800" dirty="0"/>
              <a:t> on unseen test data. </a:t>
            </a:r>
          </a:p>
          <a:p>
            <a:pPr lvl="1">
              <a:buClr>
                <a:schemeClr val="accent2"/>
              </a:buClr>
            </a:pPr>
            <a:r>
              <a:rPr lang="en-US" sz="1400" dirty="0"/>
              <a:t>Baseline accuracy of 70%, based on most common class</a:t>
            </a:r>
          </a:p>
          <a:p>
            <a:pPr lvl="1">
              <a:buClr>
                <a:schemeClr val="accent2"/>
              </a:buClr>
            </a:pPr>
            <a:endParaRPr lang="en-US" sz="1800" dirty="0"/>
          </a:p>
          <a:p>
            <a:pPr>
              <a:buClr>
                <a:schemeClr val="accent2"/>
              </a:buClr>
            </a:pPr>
            <a:r>
              <a:rPr lang="en-US" sz="1800" dirty="0"/>
              <a:t>The model has high recall for </a:t>
            </a:r>
            <a:r>
              <a:rPr lang="en-US" sz="1800" b="1" dirty="0"/>
              <a:t>Beethoven</a:t>
            </a:r>
            <a:r>
              <a:rPr lang="en-US" sz="1800" dirty="0"/>
              <a:t> and </a:t>
            </a:r>
            <a:r>
              <a:rPr lang="en-US" sz="1800" b="1" dirty="0"/>
              <a:t>Bach</a:t>
            </a:r>
            <a:r>
              <a:rPr lang="en-US" sz="1800" dirty="0"/>
              <a:t> (</a:t>
            </a:r>
            <a:r>
              <a:rPr lang="en-US" sz="1800" b="1" dirty="0"/>
              <a:t>98%</a:t>
            </a:r>
            <a:r>
              <a:rPr lang="en-US" sz="1800" dirty="0"/>
              <a:t> and </a:t>
            </a:r>
            <a:r>
              <a:rPr lang="en-US" sz="1800" b="1" dirty="0"/>
              <a:t>100%, </a:t>
            </a:r>
            <a:r>
              <a:rPr lang="en-US" sz="1800" dirty="0"/>
              <a:t>respectively), but lower recall for </a:t>
            </a:r>
            <a:r>
              <a:rPr lang="en-US" sz="1800" b="1" dirty="0"/>
              <a:t>Schubert</a:t>
            </a:r>
            <a:r>
              <a:rPr lang="en-US" sz="1800" dirty="0"/>
              <a:t> and </a:t>
            </a:r>
            <a:r>
              <a:rPr lang="en-US" sz="1800" b="1" dirty="0"/>
              <a:t>Brahms</a:t>
            </a:r>
            <a:r>
              <a:rPr lang="en-US" sz="1800" dirty="0"/>
              <a:t> (</a:t>
            </a:r>
            <a:r>
              <a:rPr lang="en-US" sz="1800" b="1" dirty="0"/>
              <a:t>39%</a:t>
            </a:r>
            <a:r>
              <a:rPr lang="en-US" sz="1800" dirty="0"/>
              <a:t> and </a:t>
            </a:r>
            <a:r>
              <a:rPr lang="en-US" sz="1800" b="1" dirty="0"/>
              <a:t>58%</a:t>
            </a:r>
            <a:r>
              <a:rPr lang="en-US" sz="1800" dirty="0"/>
              <a:t> respectively). 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Meaning, samples belonging to Beethoven and Bach classes were correctly identified more-so than that of Schubert and Brahms.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F6EBD-E4C8-8BB0-5C4E-0954A27C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57" y="2458900"/>
            <a:ext cx="2919043" cy="3007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CA99CD-6BB1-36E3-2359-33762551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406" y="2458900"/>
            <a:ext cx="2583157" cy="3007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41C5B83B-C79B-6F1F-DB38-A72840DF0D33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1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/ Areas of Maturity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MIDI Composer Classification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85828"/>
            <a:ext cx="4926489" cy="4132398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/>
              <a:t>Immediate Enhancements</a:t>
            </a:r>
          </a:p>
          <a:p>
            <a:pPr lvl="1">
              <a:buClr>
                <a:schemeClr val="accent2"/>
              </a:buClr>
            </a:pPr>
            <a:r>
              <a:rPr lang="en-US" sz="1600" dirty="0"/>
              <a:t>More advanced feature creation</a:t>
            </a:r>
          </a:p>
          <a:p>
            <a:pPr lvl="1">
              <a:buClr>
                <a:schemeClr val="accent2"/>
              </a:buClr>
            </a:pPr>
            <a:r>
              <a:rPr lang="en-US" sz="1600" dirty="0"/>
              <a:t>Additional EDA</a:t>
            </a:r>
          </a:p>
          <a:p>
            <a:pPr lvl="1">
              <a:buClr>
                <a:schemeClr val="accent2"/>
              </a:buClr>
            </a:pPr>
            <a:r>
              <a:rPr lang="en-US" sz="1600" dirty="0"/>
              <a:t>ML Improvements</a:t>
            </a:r>
          </a:p>
          <a:p>
            <a:pPr lvl="2">
              <a:buClr>
                <a:schemeClr val="accent2"/>
              </a:buClr>
            </a:pPr>
            <a:r>
              <a:rPr lang="en-US" sz="1600" dirty="0"/>
              <a:t>PCA implementation</a:t>
            </a:r>
          </a:p>
          <a:p>
            <a:pPr lvl="2">
              <a:buClr>
                <a:schemeClr val="accent2"/>
              </a:buClr>
            </a:pPr>
            <a:r>
              <a:rPr lang="en-US" sz="1600" dirty="0"/>
              <a:t>Categorical embeddings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/>
              <a:t>Near-term Enhancements</a:t>
            </a:r>
          </a:p>
          <a:p>
            <a:pPr lvl="1">
              <a:buClr>
                <a:schemeClr val="accent2"/>
              </a:buClr>
            </a:pPr>
            <a:r>
              <a:rPr lang="en-US" sz="1600" dirty="0"/>
              <a:t>Add subsequent training layer for probability calibration</a:t>
            </a:r>
          </a:p>
          <a:p>
            <a:pPr lvl="2">
              <a:buClr>
                <a:schemeClr val="accent2"/>
              </a:buClr>
            </a:pPr>
            <a:r>
              <a:rPr lang="en-US" sz="1400" dirty="0"/>
              <a:t>Secondary logistic regression meta-model can estimate empirical probabilities more accurately.</a:t>
            </a:r>
          </a:p>
          <a:p>
            <a:pPr lvl="2">
              <a:buClr>
                <a:schemeClr val="accent2"/>
              </a:buClr>
            </a:pPr>
            <a:r>
              <a:rPr lang="en-US" sz="1400" dirty="0"/>
              <a:t>Reduces need for use of arbitrary threshold.</a:t>
            </a:r>
          </a:p>
          <a:p>
            <a:pPr lvl="1">
              <a:buClr>
                <a:schemeClr val="accent2"/>
              </a:buClr>
            </a:pPr>
            <a:r>
              <a:rPr lang="en-US" sz="1600" dirty="0"/>
              <a:t>Creation of separate binary classifiers 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7B446EE4-3A62-9C58-E2B9-AEA60CBD3E89}"/>
              </a:ext>
            </a:extLst>
          </p:cNvPr>
          <p:cNvSpPr txBox="1">
            <a:spLocks/>
          </p:cNvSpPr>
          <p:nvPr/>
        </p:nvSpPr>
        <p:spPr>
          <a:xfrm>
            <a:off x="5653088" y="2015084"/>
            <a:ext cx="4926489" cy="41323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2"/>
              </a:buClr>
              <a:buFont typeface="+mj-lt"/>
              <a:buAutoNum type="arabicPeriod" startAt="3"/>
            </a:pPr>
            <a:r>
              <a:rPr lang="en-US" sz="1800" dirty="0"/>
              <a:t>Long term “ground-up” solution</a:t>
            </a:r>
          </a:p>
          <a:p>
            <a:pPr lvl="1">
              <a:buClr>
                <a:schemeClr val="accent2"/>
              </a:buClr>
            </a:pPr>
            <a:r>
              <a:rPr lang="en-US" sz="1600" dirty="0"/>
              <a:t>Convolutional Neural Network (CNN) and spectrogram-based features are state-of-the art approach for audio classification</a:t>
            </a:r>
          </a:p>
          <a:p>
            <a:pPr lvl="1">
              <a:buClr>
                <a:schemeClr val="accent2"/>
              </a:buClr>
            </a:pPr>
            <a:endParaRPr lang="en-US" sz="1600" dirty="0"/>
          </a:p>
          <a:p>
            <a:pPr lvl="1">
              <a:buClr>
                <a:schemeClr val="accent2"/>
              </a:buClr>
            </a:pPr>
            <a:endParaRPr lang="en-US" sz="1600" dirty="0"/>
          </a:p>
          <a:p>
            <a:pPr lvl="1">
              <a:buClr>
                <a:schemeClr val="accent2"/>
              </a:buClr>
            </a:pPr>
            <a:endParaRPr lang="en-US" sz="1600" dirty="0"/>
          </a:p>
          <a:p>
            <a:pPr lvl="1">
              <a:buClr>
                <a:schemeClr val="accent2"/>
              </a:buClr>
            </a:pPr>
            <a:endParaRPr lang="en-US" sz="1600" dirty="0"/>
          </a:p>
          <a:p>
            <a:pPr lvl="1">
              <a:buClr>
                <a:schemeClr val="accent2"/>
              </a:buClr>
            </a:pPr>
            <a:endParaRPr lang="en-US" sz="1600" dirty="0"/>
          </a:p>
          <a:p>
            <a:pPr lvl="1">
              <a:buClr>
                <a:schemeClr val="accent2"/>
              </a:buClr>
            </a:pPr>
            <a:r>
              <a:rPr lang="en-US" sz="1600" dirty="0"/>
              <a:t>More advanced technology stack and preprocessing efforts required, leading to more performant results.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2933A-4229-B60C-6738-3F6E5CF7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46" y="3241048"/>
            <a:ext cx="4504372" cy="9659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3F032-B656-304C-4202-C454DAC075AB}"/>
              </a:ext>
            </a:extLst>
          </p:cNvPr>
          <p:cNvSpPr txBox="1"/>
          <p:nvPr/>
        </p:nvSpPr>
        <p:spPr>
          <a:xfrm>
            <a:off x="11262358" y="6079351"/>
            <a:ext cx="6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EB76B6EF-AF87-FA82-A22D-9C1E8A3FC242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2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MIDI Composer Classification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160762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Developed an end-to-end solution for composer classification of 30-second audio samples, with 85% prediction accuracy on unseen compositions.</a:t>
            </a:r>
          </a:p>
          <a:p>
            <a:pPr lvl="0"/>
            <a:r>
              <a:rPr lang="en-US" dirty="0"/>
              <a:t>Improvement opportunities identified to enhance real-world capabilities.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82777CAD-21B1-3695-2BDB-32BD88AB1896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754" r="25754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3" y="1987420"/>
            <a:ext cx="4224760" cy="1789855"/>
          </a:xfrm>
        </p:spPr>
        <p:txBody>
          <a:bodyPr>
            <a:normAutofit/>
          </a:bodyPr>
          <a:lstStyle/>
          <a:p>
            <a:r>
              <a:rPr lang="en-US" dirty="0"/>
              <a:t>Composer Classification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50" dirty="0"/>
              <a:t>Data Science Challenge</a:t>
            </a:r>
          </a:p>
        </p:txBody>
      </p:sp>
    </p:spTree>
    <p:extLst>
      <p:ext uri="{BB962C8B-B14F-4D97-AF65-F5344CB8AC3E}">
        <p14:creationId xmlns:p14="http://schemas.microsoft.com/office/powerpoint/2010/main" val="355295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772160"/>
            <a:ext cx="8333222" cy="106279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845111"/>
            <a:ext cx="7368596" cy="628830"/>
          </a:xfrm>
        </p:spPr>
        <p:txBody>
          <a:bodyPr/>
          <a:lstStyle/>
          <a:p>
            <a:r>
              <a:rPr lang="en-US" dirty="0"/>
              <a:t>MIDI Composer Classification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295071"/>
            <a:ext cx="5475290" cy="527555"/>
          </a:xfrm>
        </p:spPr>
        <p:txBody>
          <a:bodyPr>
            <a:normAutofit/>
          </a:bodyPr>
          <a:lstStyle/>
          <a:p>
            <a:r>
              <a:rPr lang="en-US" sz="2400" dirty="0"/>
              <a:t>Background &amp; Objectives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822626"/>
            <a:ext cx="5475290" cy="309575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200" dirty="0"/>
              <a:t>Given a collection of musical pieces from four composers, develop a method to predict whether a composition is </a:t>
            </a:r>
            <a:r>
              <a:rPr lang="en-US" sz="2200" u="sng" dirty="0"/>
              <a:t>not</a:t>
            </a:r>
            <a:r>
              <a:rPr lang="en-US" sz="2200" dirty="0"/>
              <a:t> written by any of the four composers.</a:t>
            </a:r>
          </a:p>
          <a:p>
            <a:pPr>
              <a:buClr>
                <a:schemeClr val="accent2"/>
              </a:buClr>
            </a:pPr>
            <a:r>
              <a:rPr lang="en-US" sz="2200" dirty="0"/>
              <a:t>System must predict given only 30 seconds of a composition.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4693" y="2295071"/>
            <a:ext cx="5475600" cy="527556"/>
          </a:xfrm>
        </p:spPr>
        <p:txBody>
          <a:bodyPr>
            <a:normAutofit/>
          </a:bodyPr>
          <a:lstStyle/>
          <a:p>
            <a:r>
              <a:rPr lang="en-US" sz="2400" dirty="0"/>
              <a:t>Solution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4693" y="2822626"/>
            <a:ext cx="5475600" cy="309575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200" dirty="0"/>
              <a:t>Ingest compositions as MIDI files and process them as 30-second chunks.</a:t>
            </a:r>
          </a:p>
          <a:p>
            <a:pPr>
              <a:buClr>
                <a:schemeClr val="accent2"/>
              </a:buClr>
            </a:pPr>
            <a:r>
              <a:rPr lang="en-US" sz="2200" dirty="0"/>
              <a:t>Extract metadata from MIDI files to perform composer classification via a machine learning model.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F3CAA924-AF50-8A7D-E94A-EFE60136EBBC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939513"/>
            <a:ext cx="7342621" cy="608895"/>
          </a:xfrm>
        </p:spPr>
        <p:txBody>
          <a:bodyPr/>
          <a:lstStyle/>
          <a:p>
            <a:r>
              <a:rPr lang="en-US" spc="100" dirty="0"/>
              <a:t>Data Availability Influences Modeling Techniques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2884470"/>
            <a:ext cx="4942829" cy="299902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The desired class to be predicted is not present in the training data.</a:t>
            </a:r>
          </a:p>
          <a:p>
            <a:pPr lvl="1"/>
            <a:r>
              <a:rPr lang="en-US" sz="1800" dirty="0"/>
              <a:t>Model is unable to learn which musical components are unlike those of the four composers.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67ED182-1FC7-855F-27CD-CE1B5C7B6D89}"/>
              </a:ext>
            </a:extLst>
          </p:cNvPr>
          <p:cNvSpPr txBox="1">
            <a:spLocks/>
          </p:cNvSpPr>
          <p:nvPr/>
        </p:nvSpPr>
        <p:spPr>
          <a:xfrm>
            <a:off x="531378" y="1171690"/>
            <a:ext cx="9047750" cy="76782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Solution Methodology</a:t>
            </a:r>
            <a:endParaRPr lang="en-US" sz="3600" b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04E1C6F7-6047-A22C-9536-921CCDEE446B}"/>
              </a:ext>
            </a:extLst>
          </p:cNvPr>
          <p:cNvSpPr txBox="1">
            <a:spLocks/>
          </p:cNvSpPr>
          <p:nvPr/>
        </p:nvSpPr>
        <p:spPr>
          <a:xfrm>
            <a:off x="531378" y="2392751"/>
            <a:ext cx="4942828" cy="4917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Primary Challenge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0AA9427-75BC-5A1B-78C9-37EB277B4530}"/>
              </a:ext>
            </a:extLst>
          </p:cNvPr>
          <p:cNvSpPr txBox="1">
            <a:spLocks/>
          </p:cNvSpPr>
          <p:nvPr/>
        </p:nvSpPr>
        <p:spPr>
          <a:xfrm>
            <a:off x="5521814" y="2884470"/>
            <a:ext cx="4942829" cy="29990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Train a multi-class classification model to distinguish between the four composers.</a:t>
            </a:r>
          </a:p>
          <a:p>
            <a:r>
              <a:rPr lang="en-US" sz="2200" dirty="0"/>
              <a:t>Compositions with low probability of belonging to all four composers are classified as such.</a:t>
            </a:r>
          </a:p>
          <a:p>
            <a:r>
              <a:rPr lang="en-US" sz="2200" dirty="0"/>
              <a:t>Cross validation methods are prioritized to increase performance on unseen data.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C68572C-51F8-E439-C264-2B21C6265D3C}"/>
              </a:ext>
            </a:extLst>
          </p:cNvPr>
          <p:cNvSpPr txBox="1">
            <a:spLocks/>
          </p:cNvSpPr>
          <p:nvPr/>
        </p:nvSpPr>
        <p:spPr>
          <a:xfrm>
            <a:off x="5521815" y="2392751"/>
            <a:ext cx="4942828" cy="4917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Approach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743158-1B34-3E75-C475-0A02AFDFD249}"/>
              </a:ext>
            </a:extLst>
          </p:cNvPr>
          <p:cNvSpPr/>
          <p:nvPr/>
        </p:nvSpPr>
        <p:spPr>
          <a:xfrm>
            <a:off x="5521814" y="3765062"/>
            <a:ext cx="4790586" cy="959338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8C3FD73-0E73-BE86-5218-91AF1D108024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9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DBE6DD8-088D-A65E-457D-00A7652E8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925687"/>
            <a:ext cx="12666461" cy="436977"/>
          </a:xfrm>
        </p:spPr>
        <p:txBody>
          <a:bodyPr/>
          <a:lstStyle/>
          <a:p>
            <a:r>
              <a:rPr lang="en-US" spc="100" dirty="0"/>
              <a:t>Balancing time, feasibility, and performance in approach selection</a:t>
            </a:r>
          </a:p>
          <a:p>
            <a:endParaRPr lang="en-US" spc="50" dirty="0"/>
          </a:p>
          <a:p>
            <a:endParaRPr lang="en-US" spc="50" dirty="0"/>
          </a:p>
          <a:p>
            <a:endParaRPr lang="en-US" spc="50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B7930FC9-025F-3031-46B1-CD804290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85203"/>
            <a:ext cx="4942829" cy="34699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CAE2DE92-243A-1C78-3B88-CDA7C4512343}"/>
              </a:ext>
            </a:extLst>
          </p:cNvPr>
          <p:cNvSpPr txBox="1">
            <a:spLocks/>
          </p:cNvSpPr>
          <p:nvPr/>
        </p:nvSpPr>
        <p:spPr>
          <a:xfrm>
            <a:off x="531378" y="1308484"/>
            <a:ext cx="7342622" cy="63453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Solution Alternatives Considered</a:t>
            </a:r>
            <a:endParaRPr lang="en-US" sz="3600" b="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0F9409B-08AA-7BD5-6F0E-A8F7F2EB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60265"/>
              </p:ext>
            </p:extLst>
          </p:nvPr>
        </p:nvGraphicFramePr>
        <p:xfrm>
          <a:off x="531378" y="2362663"/>
          <a:ext cx="11129245" cy="377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07">
                  <a:extLst>
                    <a:ext uri="{9D8B030D-6E8A-4147-A177-3AD203B41FA5}">
                      <a16:colId xmlns:a16="http://schemas.microsoft.com/office/drawing/2014/main" val="1670228778"/>
                    </a:ext>
                  </a:extLst>
                </a:gridCol>
                <a:gridCol w="799642">
                  <a:extLst>
                    <a:ext uri="{9D8B030D-6E8A-4147-A177-3AD203B41FA5}">
                      <a16:colId xmlns:a16="http://schemas.microsoft.com/office/drawing/2014/main" val="930641135"/>
                    </a:ext>
                  </a:extLst>
                </a:gridCol>
                <a:gridCol w="2494423">
                  <a:extLst>
                    <a:ext uri="{9D8B030D-6E8A-4147-A177-3AD203B41FA5}">
                      <a16:colId xmlns:a16="http://schemas.microsoft.com/office/drawing/2014/main" val="1374124030"/>
                    </a:ext>
                  </a:extLst>
                </a:gridCol>
                <a:gridCol w="3061990">
                  <a:extLst>
                    <a:ext uri="{9D8B030D-6E8A-4147-A177-3AD203B41FA5}">
                      <a16:colId xmlns:a16="http://schemas.microsoft.com/office/drawing/2014/main" val="3713487392"/>
                    </a:ext>
                  </a:extLst>
                </a:gridCol>
                <a:gridCol w="3491983">
                  <a:extLst>
                    <a:ext uri="{9D8B030D-6E8A-4147-A177-3AD203B41FA5}">
                      <a16:colId xmlns:a16="http://schemas.microsoft.com/office/drawing/2014/main" val="3579795945"/>
                    </a:ext>
                  </a:extLst>
                </a:gridCol>
              </a:tblGrid>
              <a:tr h="365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Final Prediction Based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42736"/>
                  </a:ext>
                </a:extLst>
              </a:tr>
              <a:tr h="111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Single, </a:t>
                      </a:r>
                    </a:p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multi-class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0, 1, 2, 3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Maximum threshold of predicted class probabilities.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"Unknown" if the maximum predicted probability is below the threshold. 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Simplified model architecture.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Greater flexibility for inclusion of other composers.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Better for holistic learning of all classes via a single model.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Post-processing of predictions and threshold setting is separate from model training.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Choice of threshold can significantly affect performance.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831205039"/>
                  </a:ext>
                </a:extLst>
              </a:tr>
              <a:tr h="1234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Separate, binary classifiers for each composer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0,1; 0,1; 0,1; 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Comparison of independent model results.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"Unknown" if all models predict below probability of 0.5.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Allows examination and tuning models by composer individually.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Resulting predictions more closely reflect the probability of belonging to a composer.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More complex and time-consuming model architecture.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Accumulation of errors when combining predictions and Bernoulli trial type effects.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Class probabilities of each composer will not be normalized or sum to 1. Less explainable approach.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324384911"/>
                  </a:ext>
                </a:extLst>
              </a:tr>
              <a:tr h="105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Single, unsupervised model or outlier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Samples with outlier scores above a certain threshold are classified as “unknown."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Does not require training on specific classes.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Can detect anomalies that do not fit any known class.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Unproven method.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Threshold selection may be difficult.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Requires a well-defined notion of what constitutes an outlier and which features have out-of-sample variance.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198879649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3A19A3-F698-A25F-4A3E-65CF27D34088}"/>
              </a:ext>
            </a:extLst>
          </p:cNvPr>
          <p:cNvSpPr/>
          <p:nvPr/>
        </p:nvSpPr>
        <p:spPr>
          <a:xfrm>
            <a:off x="531376" y="2728736"/>
            <a:ext cx="11129245" cy="1119364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9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9276505" cy="1147969"/>
          </a:xfrm>
        </p:spPr>
        <p:txBody>
          <a:bodyPr>
            <a:normAutofit/>
          </a:bodyPr>
          <a:lstStyle/>
          <a:p>
            <a:r>
              <a:rPr lang="en-US" sz="3600" dirty="0"/>
              <a:t>Key Requirement: Audio Sample Duration</a:t>
            </a:r>
            <a:endParaRPr lang="en-US" sz="36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pc="50" dirty="0"/>
              <a:t>30-second chunk requirement highlights tradeoff between prediction accuracy and practicality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Tradeoffs Encountered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9131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000" b="1" dirty="0"/>
              <a:t>Shorter sample durations</a:t>
            </a:r>
            <a:r>
              <a:rPr lang="en-US" sz="2000" dirty="0"/>
              <a:t> make the solution more convenient and useful for users but may result in a lower accuracy rate.</a:t>
            </a:r>
          </a:p>
          <a:p>
            <a:pPr>
              <a:buClr>
                <a:schemeClr val="accent2"/>
              </a:buClr>
            </a:pPr>
            <a:r>
              <a:rPr lang="en-US" sz="2000" b="1" dirty="0"/>
              <a:t>Longer sample durations</a:t>
            </a:r>
            <a:r>
              <a:rPr lang="en-US" sz="2000" dirty="0"/>
              <a:t> (e.g., recording the entire song) results in more accurate classification but are less convenient for users.</a:t>
            </a:r>
          </a:p>
          <a:p>
            <a:pPr>
              <a:buClr>
                <a:schemeClr val="accent2"/>
              </a:buClr>
            </a:pPr>
            <a:r>
              <a:rPr lang="en-US" sz="2000" b="1" dirty="0"/>
              <a:t>Striking a balance</a:t>
            </a:r>
            <a:r>
              <a:rPr lang="en-US" sz="2000" dirty="0"/>
              <a:t> between sample duration and accuracy/value is crucial to ensure that the solution is both accurate and convenient for users.</a:t>
            </a:r>
            <a:r>
              <a:rPr lang="en-US" sz="20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872518-51D4-6A3B-2197-73545776D973}"/>
              </a:ext>
            </a:extLst>
          </p:cNvPr>
          <p:cNvGrpSpPr/>
          <p:nvPr/>
        </p:nvGrpSpPr>
        <p:grpSpPr>
          <a:xfrm>
            <a:off x="4151451" y="-32490"/>
            <a:ext cx="6059864" cy="6681462"/>
            <a:chOff x="5022438" y="-325121"/>
            <a:chExt cx="6059864" cy="66814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15551-E4A6-B36C-D6AD-25C1DAB41115}"/>
                </a:ext>
              </a:extLst>
            </p:cNvPr>
            <p:cNvSpPr txBox="1"/>
            <p:nvPr/>
          </p:nvSpPr>
          <p:spPr>
            <a:xfrm>
              <a:off x="9031801" y="5271151"/>
              <a:ext cx="2050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Duration of Audio Provided to Model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17C685-4F52-95C2-4BE7-8C439C087760}"/>
                </a:ext>
              </a:extLst>
            </p:cNvPr>
            <p:cNvSpPr txBox="1"/>
            <p:nvPr/>
          </p:nvSpPr>
          <p:spPr>
            <a:xfrm>
              <a:off x="9777345" y="2722340"/>
              <a:ext cx="1045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/>
                  </a:solidFill>
                </a:rPr>
                <a:t>Prediction</a:t>
              </a:r>
            </a:p>
            <a:p>
              <a:pPr algn="ctr"/>
              <a:r>
                <a:rPr lang="en-US" sz="1400" dirty="0">
                  <a:solidFill>
                    <a:schemeClr val="accent5"/>
                  </a:solidFill>
                </a:rPr>
                <a:t>Accuracy</a:t>
              </a:r>
              <a:endParaRPr lang="en-US" sz="1600" dirty="0">
                <a:solidFill>
                  <a:schemeClr val="accent5"/>
                </a:solidFill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DD1BF47-9DC7-101D-A206-921F6570B345}"/>
                </a:ext>
              </a:extLst>
            </p:cNvPr>
            <p:cNvSpPr/>
            <p:nvPr/>
          </p:nvSpPr>
          <p:spPr>
            <a:xfrm rot="5400000">
              <a:off x="5028186" y="550169"/>
              <a:ext cx="5610863" cy="3860283"/>
            </a:xfrm>
            <a:prstGeom prst="arc">
              <a:avLst>
                <a:gd name="adj1" fmla="val 16792086"/>
                <a:gd name="adj2" fmla="val 21142034"/>
              </a:avLst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8122B59-5381-71C0-60BF-14DE2581A139}"/>
                </a:ext>
              </a:extLst>
            </p:cNvPr>
            <p:cNvSpPr/>
            <p:nvPr/>
          </p:nvSpPr>
          <p:spPr>
            <a:xfrm rot="5400000" flipH="1">
              <a:off x="5767282" y="2164336"/>
              <a:ext cx="3447161" cy="4936849"/>
            </a:xfrm>
            <a:prstGeom prst="arc">
              <a:avLst>
                <a:gd name="adj1" fmla="val 16792086"/>
                <a:gd name="adj2" fmla="val 21157067"/>
              </a:avLst>
            </a:prstGeom>
            <a:ln w="38100">
              <a:solidFill>
                <a:schemeClr val="accent4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6302CE-74C6-4A38-95AC-8B3A3664833B}"/>
                </a:ext>
              </a:extLst>
            </p:cNvPr>
            <p:cNvSpPr txBox="1"/>
            <p:nvPr/>
          </p:nvSpPr>
          <p:spPr>
            <a:xfrm>
              <a:off x="9585098" y="3798316"/>
              <a:ext cx="142963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User</a:t>
              </a:r>
            </a:p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Value &amp; Adoption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6777C3-7997-BE43-9F4C-2CE191C76D7C}"/>
                </a:ext>
              </a:extLst>
            </p:cNvPr>
            <p:cNvCxnSpPr>
              <a:cxnSpLocks/>
            </p:cNvCxnSpPr>
            <p:nvPr/>
          </p:nvCxnSpPr>
          <p:spPr>
            <a:xfrm>
              <a:off x="7713254" y="5232400"/>
              <a:ext cx="27413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4A6B68-72CA-F42D-2DBC-DA3A3AD106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42561" y="3876335"/>
              <a:ext cx="27413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7082A3-CDCE-141F-05AA-99C99C14AAF2}"/>
              </a:ext>
            </a:extLst>
          </p:cNvPr>
          <p:cNvSpPr txBox="1"/>
          <p:nvPr/>
        </p:nvSpPr>
        <p:spPr>
          <a:xfrm>
            <a:off x="7634792" y="6400412"/>
            <a:ext cx="369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*</a:t>
            </a:r>
            <a:r>
              <a:rPr lang="en-US" sz="1200" dirty="0"/>
              <a:t> Easily parameterized pipeline enables experimentation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B476245-7C03-6476-E9A3-E62F47041CBE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1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Exploratory Data Analysis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pc="50" dirty="0"/>
              <a:t>Musical Characteristics with Visible Variance Among Composers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417223"/>
            <a:ext cx="3965419" cy="39391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Tempo</a:t>
            </a:r>
            <a:endParaRPr lang="en-US" sz="1400" b="1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Beats per minute.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Resolution</a:t>
            </a:r>
            <a:endParaRPr lang="en-US" sz="1400" b="1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Number of ticks per quarter note.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Indicative of the smallest duration between notes.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Range</a:t>
            </a:r>
            <a:endParaRPr lang="en-US" sz="1400" b="1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Span of notes, from lowest to highest.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Dominant Interval</a:t>
            </a:r>
            <a:endParaRPr lang="en-US" sz="1600" b="1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Distance between the fifth note and the first note of a major or minor scale.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Used to measure tension or instability between chord progressions.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31FEA76-DD53-7B78-8873-44408F6A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6" y="1919468"/>
            <a:ext cx="2798272" cy="22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2B4E95-C2D9-43A6-BDB3-8F10F75B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08" y="1922202"/>
            <a:ext cx="2838892" cy="222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EB628-B3DA-B30F-719D-014DA553D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611" y="4152489"/>
            <a:ext cx="2751086" cy="2223346"/>
          </a:xfrm>
          <a:prstGeom prst="rect">
            <a:avLst/>
          </a:prstGeom>
        </p:spPr>
      </p:pic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EB1CBD50-8F39-B8D9-C95C-B6A8FD50C0E1}"/>
              </a:ext>
            </a:extLst>
          </p:cNvPr>
          <p:cNvSpPr txBox="1">
            <a:spLocks/>
          </p:cNvSpPr>
          <p:nvPr/>
        </p:nvSpPr>
        <p:spPr>
          <a:xfrm>
            <a:off x="518678" y="2005227"/>
            <a:ext cx="5475290" cy="744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Features Analyzed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8EBD8A-9312-83B8-7B94-2A53CF19F189}"/>
              </a:ext>
            </a:extLst>
          </p:cNvPr>
          <p:cNvGrpSpPr/>
          <p:nvPr/>
        </p:nvGrpSpPr>
        <p:grpSpPr>
          <a:xfrm>
            <a:off x="4950340" y="4149264"/>
            <a:ext cx="2798271" cy="2229797"/>
            <a:chOff x="4435278" y="4149265"/>
            <a:chExt cx="2645253" cy="2141619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503B45DF-F1A5-9353-78CE-0B4B1AD30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278" y="4149265"/>
              <a:ext cx="2645253" cy="2141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3159D7-4054-B3F2-2914-C60955B210F0}"/>
                </a:ext>
              </a:extLst>
            </p:cNvPr>
            <p:cNvSpPr/>
            <p:nvPr/>
          </p:nvSpPr>
          <p:spPr>
            <a:xfrm>
              <a:off x="4735829" y="4930140"/>
              <a:ext cx="537211" cy="10591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201DFB02-5D38-58BD-C307-D26D7A654516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0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192FC2AA-FC26-AEA3-C9D4-5AC59589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927" y="2279013"/>
            <a:ext cx="4001192" cy="32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Exploratory Data Analysis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pc="50" dirty="0"/>
              <a:t>Instrument Usage Varies Among Composers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3155" y="2232659"/>
            <a:ext cx="3113905" cy="3248409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Some </a:t>
            </a:r>
            <a:r>
              <a:rPr lang="en-US" sz="2000" b="1" dirty="0"/>
              <a:t>composers use specific instruments</a:t>
            </a:r>
            <a:r>
              <a:rPr lang="en-US" sz="2000" dirty="0"/>
              <a:t> which  other composers do not.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Certain composers consistently use </a:t>
            </a:r>
            <a:r>
              <a:rPr lang="en-US" sz="2000" b="1" dirty="0"/>
              <a:t>fewer total instruments</a:t>
            </a:r>
            <a:r>
              <a:rPr lang="en-US" sz="2000" dirty="0"/>
              <a:t> than others.</a:t>
            </a:r>
          </a:p>
          <a:p>
            <a:pPr>
              <a:buClr>
                <a:schemeClr val="accent2"/>
              </a:buClr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232A9-A83E-606B-56C2-FE48C1CA9568}"/>
              </a:ext>
            </a:extLst>
          </p:cNvPr>
          <p:cNvGrpSpPr/>
          <p:nvPr/>
        </p:nvGrpSpPr>
        <p:grpSpPr>
          <a:xfrm>
            <a:off x="3452849" y="2274364"/>
            <a:ext cx="3611040" cy="3480052"/>
            <a:chOff x="3843021" y="2417225"/>
            <a:chExt cx="3500015" cy="33102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961E63-D3E6-7892-7EBB-5C9D316ECC00}"/>
                </a:ext>
              </a:extLst>
            </p:cNvPr>
            <p:cNvGrpSpPr/>
            <p:nvPr/>
          </p:nvGrpSpPr>
          <p:grpSpPr>
            <a:xfrm>
              <a:off x="3843021" y="2417225"/>
              <a:ext cx="3500015" cy="3310295"/>
              <a:chOff x="3843021" y="2417225"/>
              <a:chExt cx="3500015" cy="3310295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C68394A1-CB79-047C-90DD-3EE876F0DF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843021" y="2417225"/>
                <a:ext cx="3500015" cy="3310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113B0D3-EAC6-2000-E277-446CCCCD00A1}"/>
                  </a:ext>
                </a:extLst>
              </p:cNvPr>
              <p:cNvSpPr/>
              <p:nvPr/>
            </p:nvSpPr>
            <p:spPr>
              <a:xfrm>
                <a:off x="4556760" y="3771689"/>
                <a:ext cx="2275841" cy="73405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4C1B591-A1B2-6FF7-0F23-B88968028306}"/>
                  </a:ext>
                </a:extLst>
              </p:cNvPr>
              <p:cNvSpPr/>
              <p:nvPr/>
            </p:nvSpPr>
            <p:spPr>
              <a:xfrm>
                <a:off x="4154804" y="2611755"/>
                <a:ext cx="280035" cy="64960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C7AEA1-B45B-B218-0B2A-096CDB6E59F3}"/>
                </a:ext>
              </a:extLst>
            </p:cNvPr>
            <p:cNvSpPr/>
            <p:nvPr/>
          </p:nvSpPr>
          <p:spPr>
            <a:xfrm>
              <a:off x="4154804" y="4421505"/>
              <a:ext cx="280035" cy="64960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F8A9B880-6821-4E21-29A0-F286DAA70428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9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Exploratory Data Analysis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9090232" cy="608895"/>
          </a:xfrm>
        </p:spPr>
        <p:txBody>
          <a:bodyPr/>
          <a:lstStyle/>
          <a:p>
            <a:r>
              <a:rPr lang="en-US" spc="50" dirty="0"/>
              <a:t>Pitch variety and frequency vary between composers, especially for Bach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412942"/>
            <a:ext cx="3590605" cy="3566133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Register Variety</a:t>
            </a:r>
            <a:endParaRPr lang="en-US" sz="1800" b="1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number of pitches played at least once in a piece.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EB1CBD50-8F39-B8D9-C95C-B6A8FD50C0E1}"/>
              </a:ext>
            </a:extLst>
          </p:cNvPr>
          <p:cNvSpPr txBox="1">
            <a:spLocks/>
          </p:cNvSpPr>
          <p:nvPr/>
        </p:nvSpPr>
        <p:spPr>
          <a:xfrm>
            <a:off x="518678" y="2000946"/>
            <a:ext cx="4114800" cy="407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Features Analyzed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39032F-9AF7-AC2D-C60E-7F414954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60" y="3429740"/>
            <a:ext cx="7520279" cy="27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DDC68F1-C1B2-13AB-53AA-7950592F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4" y="3510644"/>
            <a:ext cx="3205855" cy="25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935A2-0E87-7A1C-8D1B-7CB8EAD37870}"/>
              </a:ext>
            </a:extLst>
          </p:cNvPr>
          <p:cNvSpPr txBox="1"/>
          <p:nvPr/>
        </p:nvSpPr>
        <p:spPr>
          <a:xfrm>
            <a:off x="3974423" y="2408671"/>
            <a:ext cx="40951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Pitch Frequency</a:t>
            </a:r>
            <a:endParaRPr lang="en-US" b="1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percentage of notes in a sample belonging to a specific pitch.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93537E-C7D2-2D23-1374-640BA05660F5}"/>
              </a:ext>
            </a:extLst>
          </p:cNvPr>
          <p:cNvCxnSpPr>
            <a:cxnSpLocks/>
          </p:cNvCxnSpPr>
          <p:nvPr/>
        </p:nvCxnSpPr>
        <p:spPr>
          <a:xfrm flipH="1">
            <a:off x="518678" y="2349640"/>
            <a:ext cx="53639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EC0113FA-8D9F-2AF4-44A9-E86A32BE3060}"/>
              </a:ext>
            </a:extLst>
          </p:cNvPr>
          <p:cNvSpPr/>
          <p:nvPr/>
        </p:nvSpPr>
        <p:spPr>
          <a:xfrm rot="10800000">
            <a:off x="10324407" y="-1"/>
            <a:ext cx="1867592" cy="1288473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4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00A3E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1390</Words>
  <Application>Microsoft Macintosh PowerPoint</Application>
  <PresentationFormat>Widescreen</PresentationFormat>
  <Paragraphs>203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SemiBold</vt:lpstr>
      <vt:lpstr>Söhne</vt:lpstr>
      <vt:lpstr>Times New Roman</vt:lpstr>
      <vt:lpstr>Office Theme</vt:lpstr>
      <vt:lpstr>James “Collin” Guidry</vt:lpstr>
      <vt:lpstr>Composer Classification</vt:lpstr>
      <vt:lpstr>Overview</vt:lpstr>
      <vt:lpstr>PowerPoint Presentation</vt:lpstr>
      <vt:lpstr>PowerPoint Presentation</vt:lpstr>
      <vt:lpstr>Key Requirement: Audio Sample Duration</vt:lpstr>
      <vt:lpstr>Exploratory Data Analysis</vt:lpstr>
      <vt:lpstr>Exploratory Data Analysis</vt:lpstr>
      <vt:lpstr>Exploratory Data Analysis</vt:lpstr>
      <vt:lpstr>Feature Selection</vt:lpstr>
      <vt:lpstr>Pre-modeling Considerations</vt:lpstr>
      <vt:lpstr>Model Selection and Tuning</vt:lpstr>
      <vt:lpstr>Model Validation &amp; Results</vt:lpstr>
      <vt:lpstr>Recommendations / Areas of Maturity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Collin Guidry</dc:creator>
  <cp:lastModifiedBy>Collin Guidry</cp:lastModifiedBy>
  <cp:revision>7</cp:revision>
  <dcterms:created xsi:type="dcterms:W3CDTF">2023-03-07T04:13:37Z</dcterms:created>
  <dcterms:modified xsi:type="dcterms:W3CDTF">2023-09-20T19:19:39Z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