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3 — Concision and Simplicity</a:t>
            </a:r>
          </a:p>
          <a:p>
            <a:r>
              <a:t>간결성과 단순성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Duke Scientific Writing Resource 전체 내용 기반 | 제작일: 2025-08-14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Complex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Before: The sequences that had passed our filtering, trimming, and alignment with ClustalX, were scanned...</a:t>
            </a:r>
          </a:p>
          <a:p>
            <a:r>
              <a:t>After: The sequences were trimmed, filtered, and aligned with ClustalX. The resulting alignments were scanned...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원칙 4: 형용사/부사 절제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'very', 'extremely' 같은 부사 남용 지양</a:t>
            </a:r>
          </a:p>
          <a:p>
            <a:r>
              <a:t>중복된 의미의 형용사/부사 제거</a:t>
            </a:r>
          </a:p>
          <a:p>
            <a:r>
              <a:t>불필요한 수식어는 삭제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Excessive Hedging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Before: These results suggest that our method may possibly identify putative enhancer elements.</a:t>
            </a:r>
          </a:p>
          <a:p>
            <a:r>
              <a:t>After: These results suggest that our method may identify enhancer elements.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Demeaning Adverbs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'obviously', 'clearly', 'undoubtedly' → 독자 입장에서 당연하지 않을 수 있음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Before: These approaches use different kinds of methodology.</a:t>
            </a:r>
          </a:p>
          <a:p>
            <a:r>
              <a:t>After: These approaches use different methods.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Before: To identify RNAs associated with each putative RBP, C-terminal tandem affinity purification (TAP)-tagged proteins...</a:t>
            </a:r>
          </a:p>
          <a:p>
            <a:r>
              <a:t>After: To identify RNAs associated with each RBP, we first tagged each RBP... We then affinity purified these proteins...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Before: We estimated that as much as 12-18% (depending on the tissue)... might be explained, at least in part, by changes in DNA methylation patterns.</a:t>
            </a:r>
          </a:p>
          <a:p>
            <a:r>
              <a:t>After: Differences in DNA methylation could explain 12-18% of differences in gene expression.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Before: Epigenetic events contribute to the etiology of diabetes; however, the lack of epigenomic analysis has limited the elucidation of the mechanistic basis for this link.</a:t>
            </a:r>
          </a:p>
          <a:p>
            <a:r>
              <a:t>After: Epigenetic problems can cause diabetes, but how?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소개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문장의</a:t>
            </a:r>
            <a:r>
              <a:rPr dirty="0"/>
              <a:t> </a:t>
            </a:r>
            <a:r>
              <a:rPr dirty="0" err="1"/>
              <a:t>길이와</a:t>
            </a:r>
            <a:r>
              <a:rPr dirty="0"/>
              <a:t> </a:t>
            </a:r>
            <a:r>
              <a:rPr dirty="0" err="1"/>
              <a:t>복잡성만이</a:t>
            </a:r>
            <a:r>
              <a:rPr dirty="0"/>
              <a:t> </a:t>
            </a:r>
            <a:r>
              <a:rPr dirty="0" err="1"/>
              <a:t>이해를</a:t>
            </a:r>
            <a:r>
              <a:rPr dirty="0"/>
              <a:t> </a:t>
            </a:r>
            <a:r>
              <a:rPr dirty="0" err="1"/>
              <a:t>어렵게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아님</a:t>
            </a:r>
            <a:endParaRPr dirty="0"/>
          </a:p>
          <a:p>
            <a:r>
              <a:rPr dirty="0" err="1"/>
              <a:t>과학</a:t>
            </a:r>
            <a:r>
              <a:rPr dirty="0"/>
              <a:t> </a:t>
            </a:r>
            <a:r>
              <a:rPr dirty="0" err="1"/>
              <a:t>글쓰기는</a:t>
            </a:r>
            <a:r>
              <a:rPr dirty="0"/>
              <a:t> </a:t>
            </a:r>
            <a:r>
              <a:rPr dirty="0" err="1"/>
              <a:t>종종</a:t>
            </a:r>
            <a:r>
              <a:rPr dirty="0"/>
              <a:t> </a:t>
            </a:r>
            <a:r>
              <a:rPr dirty="0" err="1"/>
              <a:t>불필요하게</a:t>
            </a:r>
            <a:r>
              <a:rPr dirty="0"/>
              <a:t> </a:t>
            </a:r>
            <a:r>
              <a:rPr dirty="0" err="1"/>
              <a:t>길고</a:t>
            </a:r>
            <a:r>
              <a:rPr dirty="0"/>
              <a:t> </a:t>
            </a:r>
            <a:r>
              <a:rPr dirty="0" err="1"/>
              <a:t>복잡하게</a:t>
            </a:r>
            <a:r>
              <a:rPr dirty="0"/>
              <a:t> </a:t>
            </a:r>
            <a:r>
              <a:rPr dirty="0" err="1"/>
              <a:t>작성됨</a:t>
            </a:r>
            <a:endParaRPr dirty="0"/>
          </a:p>
          <a:p>
            <a:r>
              <a:rPr dirty="0" err="1"/>
              <a:t>복잡한</a:t>
            </a:r>
            <a:r>
              <a:rPr dirty="0"/>
              <a:t> </a:t>
            </a:r>
            <a:r>
              <a:rPr dirty="0" err="1"/>
              <a:t>주제를</a:t>
            </a:r>
            <a:r>
              <a:rPr dirty="0"/>
              <a:t> </a:t>
            </a:r>
            <a:r>
              <a:rPr dirty="0" err="1"/>
              <a:t>간단하고</a:t>
            </a:r>
            <a:r>
              <a:rPr dirty="0"/>
              <a:t> </a:t>
            </a:r>
            <a:r>
              <a:rPr dirty="0" err="1"/>
              <a:t>간결하게</a:t>
            </a:r>
            <a:r>
              <a:rPr dirty="0"/>
              <a:t> </a:t>
            </a:r>
            <a:r>
              <a:rPr dirty="0" err="1"/>
              <a:t>설명하는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수준의</a:t>
            </a:r>
            <a:r>
              <a:rPr dirty="0"/>
              <a:t> </a:t>
            </a:r>
            <a:r>
              <a:rPr dirty="0" err="1"/>
              <a:t>이해를</a:t>
            </a:r>
            <a:r>
              <a:rPr dirty="0"/>
              <a:t> </a:t>
            </a:r>
            <a:r>
              <a:rPr dirty="0" err="1"/>
              <a:t>요구</a:t>
            </a:r>
            <a:endParaRPr dirty="0"/>
          </a:p>
          <a:p>
            <a:r>
              <a:rPr dirty="0" err="1"/>
              <a:t>목표</a:t>
            </a:r>
            <a:r>
              <a:rPr dirty="0"/>
              <a:t>: </a:t>
            </a:r>
            <a:r>
              <a:rPr dirty="0" err="1"/>
              <a:t>불필요한</a:t>
            </a:r>
            <a:r>
              <a:rPr dirty="0"/>
              <a:t> </a:t>
            </a:r>
            <a:r>
              <a:rPr dirty="0" err="1"/>
              <a:t>단어와</a:t>
            </a:r>
            <a:r>
              <a:rPr dirty="0"/>
              <a:t> </a:t>
            </a:r>
            <a:r>
              <a:rPr dirty="0" err="1"/>
              <a:t>복잡성을</a:t>
            </a:r>
            <a:r>
              <a:rPr dirty="0"/>
              <a:t> </a:t>
            </a:r>
            <a:r>
              <a:rPr dirty="0" err="1"/>
              <a:t>줄이는</a:t>
            </a:r>
            <a:r>
              <a:rPr dirty="0"/>
              <a:t> </a:t>
            </a:r>
            <a:r>
              <a:rPr dirty="0" err="1"/>
              <a:t>기법</a:t>
            </a:r>
            <a:r>
              <a:rPr dirty="0"/>
              <a:t> </a:t>
            </a:r>
            <a:r>
              <a:rPr dirty="0" err="1"/>
              <a:t>학습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원칙 1: 불필요한 단어 생략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무의미하거나 비효율적인 구절 제거</a:t>
            </a:r>
          </a:p>
          <a:p>
            <a:r>
              <a:t>불필요하게 긴 표현을 간단한 단어로 대체</a:t>
            </a:r>
          </a:p>
          <a:p>
            <a:r>
              <a:t>예: 'due to the fact that' → 'because'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Ineffectual Phrases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Note that</a:t>
            </a:r>
          </a:p>
          <a:p>
            <a:r>
              <a:t>It should be noted that</a:t>
            </a:r>
          </a:p>
          <a:p>
            <a:r>
              <a:t>Respectively</a:t>
            </a:r>
          </a:p>
          <a:p>
            <a:r>
              <a:t>It is important to realize</a:t>
            </a:r>
          </a:p>
          <a:p>
            <a:r>
              <a:t>So-called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Wordy Phrases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large number of → many</a:t>
            </a:r>
          </a:p>
          <a:p>
            <a:r>
              <a:t>due to the fact that → because</a:t>
            </a:r>
          </a:p>
          <a:p>
            <a:r>
              <a:t>at this point in time → now</a:t>
            </a:r>
          </a:p>
          <a:p>
            <a:r>
              <a:t>plays a key role in → is essential 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불필요한 단어 제거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Before: As discussed, the second reaction is really the end result of a very large number of reactions...</a:t>
            </a:r>
          </a:p>
          <a:p>
            <a:r>
              <a:t>After: As discussed, the second reaction is really the result of many reactions...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원칙 2: 단순한 단어 사용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복잡한 단어보다 간단한 단어 선호</a:t>
            </a:r>
          </a:p>
          <a:p>
            <a:r>
              <a:t>예: methodology → method, utilize → use</a:t>
            </a:r>
          </a:p>
          <a:p>
            <a:r>
              <a:t>불필요하게 격식을 차린 단어는 독해를 어렵게 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Complex vs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elucidate → show</a:t>
            </a:r>
          </a:p>
          <a:p>
            <a:r>
              <a:t>etiology → cause</a:t>
            </a:r>
          </a:p>
          <a:p>
            <a:r>
              <a:t>utilize → 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원칙 3: 단순한 주어 사용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복잡한 주어는 주어-동사 거리를 늘려 이해를 방해</a:t>
            </a:r>
          </a:p>
          <a:p>
            <a:r>
              <a:t>복잡한 주어는 문장을 나눠 단순화</a:t>
            </a:r>
          </a:p>
          <a:p>
            <a:r>
              <a:t>필요시 명사화를 사용해 요약 후 새 동작 설명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515</Words>
  <Application>Microsoft Macintosh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Lesson 3 — Concision and Simplicity 간결성과 단순성</vt:lpstr>
      <vt:lpstr>소개</vt:lpstr>
      <vt:lpstr>원칙 1: 불필요한 단어 생략</vt:lpstr>
      <vt:lpstr>Ineffectual Phrases 예시</vt:lpstr>
      <vt:lpstr>Wordy Phrases 예시</vt:lpstr>
      <vt:lpstr>Example: 불필요한 단어 제거</vt:lpstr>
      <vt:lpstr>원칙 2: 단순한 단어 사용</vt:lpstr>
      <vt:lpstr>Example: Complex vs Simple</vt:lpstr>
      <vt:lpstr>원칙 3: 단순한 주어 사용</vt:lpstr>
      <vt:lpstr>Example: Complex Subject</vt:lpstr>
      <vt:lpstr>원칙 4: 형용사/부사 절제</vt:lpstr>
      <vt:lpstr>Excessive Hedging 예시</vt:lpstr>
      <vt:lpstr>Demeaning Adverbs 예시</vt:lpstr>
      <vt:lpstr>Example 1</vt:lpstr>
      <vt:lpstr>Example 2</vt:lpstr>
      <vt:lpstr>Example 3</vt:lpstr>
      <vt:lpstr>Example 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차지욱</cp:lastModifiedBy>
  <cp:revision>2</cp:revision>
  <dcterms:created xsi:type="dcterms:W3CDTF">2013-01-27T09:14:16Z</dcterms:created>
  <dcterms:modified xsi:type="dcterms:W3CDTF">2025-08-19T06:21:20Z</dcterms:modified>
  <cp:category/>
</cp:coreProperties>
</file>