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 snapToObjects="1">
      <p:cViewPr varScale="1">
        <p:scale>
          <a:sx n="106" d="100"/>
          <a:sy n="106" d="100"/>
        </p:scale>
        <p:origin x="234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Revising &amp; Revising your Manuscript in 7 Steps</a:t>
            </a:r>
          </a:p>
          <a:p>
            <a:r>
              <a:t>스마트 수정 &amp; 7단계 원고 수정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Duke Scientific Writing Resource 기반 | 제작일: 2025-08-14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Smart Revising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400" dirty="0"/>
          </a:p>
          <a:p>
            <a:r>
              <a:rPr sz="2400" dirty="0" err="1"/>
              <a:t>글쓰기는</a:t>
            </a:r>
            <a:r>
              <a:rPr sz="2400" dirty="0"/>
              <a:t> </a:t>
            </a:r>
            <a:r>
              <a:rPr sz="2400" dirty="0" err="1"/>
              <a:t>쓰면서</a:t>
            </a:r>
            <a:r>
              <a:rPr sz="2400" dirty="0"/>
              <a:t> </a:t>
            </a:r>
            <a:r>
              <a:rPr sz="2400" dirty="0" err="1"/>
              <a:t>수정하는</a:t>
            </a:r>
            <a:r>
              <a:rPr sz="2400" dirty="0"/>
              <a:t> </a:t>
            </a:r>
            <a:r>
              <a:rPr sz="2400" dirty="0" err="1"/>
              <a:t>것이</a:t>
            </a:r>
            <a:r>
              <a:rPr sz="2400" dirty="0"/>
              <a:t> </a:t>
            </a:r>
            <a:r>
              <a:rPr sz="2400" dirty="0" err="1"/>
              <a:t>아니라</a:t>
            </a:r>
            <a:r>
              <a:rPr sz="2400" dirty="0"/>
              <a:t>, </a:t>
            </a:r>
            <a:r>
              <a:rPr sz="2400" dirty="0" err="1"/>
              <a:t>다</a:t>
            </a:r>
            <a:r>
              <a:rPr sz="2400" dirty="0"/>
              <a:t> </a:t>
            </a:r>
            <a:r>
              <a:rPr sz="2400" dirty="0" err="1"/>
              <a:t>쓴</a:t>
            </a:r>
            <a:r>
              <a:rPr sz="2400" dirty="0"/>
              <a:t> </a:t>
            </a:r>
            <a:r>
              <a:rPr sz="2400" dirty="0" err="1"/>
              <a:t>뒤에</a:t>
            </a:r>
            <a:r>
              <a:rPr sz="2400" dirty="0"/>
              <a:t> </a:t>
            </a:r>
            <a:r>
              <a:rPr sz="2400" dirty="0" err="1"/>
              <a:t>수정하는</a:t>
            </a:r>
            <a:r>
              <a:rPr sz="2400" dirty="0"/>
              <a:t> </a:t>
            </a:r>
            <a:r>
              <a:rPr sz="2400" dirty="0" err="1"/>
              <a:t>것</a:t>
            </a:r>
            <a:endParaRPr sz="2400" dirty="0"/>
          </a:p>
          <a:p>
            <a:r>
              <a:rPr sz="2400" dirty="0" err="1"/>
              <a:t>좋은</a:t>
            </a:r>
            <a:r>
              <a:rPr sz="2400" dirty="0"/>
              <a:t> </a:t>
            </a:r>
            <a:r>
              <a:rPr sz="2400" dirty="0" err="1"/>
              <a:t>작가가</a:t>
            </a:r>
            <a:r>
              <a:rPr sz="2400" dirty="0"/>
              <a:t> </a:t>
            </a:r>
            <a:r>
              <a:rPr sz="2400" dirty="0" err="1"/>
              <a:t>된다는</a:t>
            </a:r>
            <a:r>
              <a:rPr sz="2400" dirty="0"/>
              <a:t> </a:t>
            </a:r>
            <a:r>
              <a:rPr sz="2400" dirty="0" err="1"/>
              <a:t>것은</a:t>
            </a:r>
            <a:r>
              <a:rPr sz="2400" dirty="0"/>
              <a:t> </a:t>
            </a:r>
            <a:r>
              <a:rPr sz="2400" dirty="0" err="1"/>
              <a:t>결국</a:t>
            </a:r>
            <a:r>
              <a:rPr sz="2400" dirty="0"/>
              <a:t> </a:t>
            </a:r>
            <a:r>
              <a:rPr sz="2400" dirty="0" err="1"/>
              <a:t>좋은</a:t>
            </a:r>
            <a:r>
              <a:rPr sz="2400" dirty="0"/>
              <a:t> </a:t>
            </a:r>
            <a:r>
              <a:rPr sz="2400" dirty="0" err="1"/>
              <a:t>수정자가</a:t>
            </a:r>
            <a:r>
              <a:rPr sz="2400" dirty="0"/>
              <a:t> </a:t>
            </a:r>
            <a:r>
              <a:rPr sz="2400" dirty="0" err="1"/>
              <a:t>되는</a:t>
            </a:r>
            <a:r>
              <a:rPr sz="2400" dirty="0"/>
              <a:t> </a:t>
            </a:r>
            <a:r>
              <a:rPr sz="2400" dirty="0" err="1"/>
              <a:t>것</a:t>
            </a:r>
            <a:endParaRPr sz="2400" dirty="0"/>
          </a:p>
          <a:p>
            <a:r>
              <a:rPr sz="2400" dirty="0" err="1"/>
              <a:t>처음에는</a:t>
            </a:r>
            <a:r>
              <a:rPr sz="2400" dirty="0"/>
              <a:t> </a:t>
            </a:r>
            <a:r>
              <a:rPr sz="2400" dirty="0" err="1"/>
              <a:t>글쓰기</a:t>
            </a:r>
            <a:r>
              <a:rPr sz="2400" dirty="0"/>
              <a:t> </a:t>
            </a:r>
            <a:r>
              <a:rPr sz="2400" dirty="0" err="1"/>
              <a:t>원칙보다</a:t>
            </a:r>
            <a:r>
              <a:rPr sz="2400" dirty="0"/>
              <a:t> </a:t>
            </a:r>
            <a:r>
              <a:rPr sz="2400" dirty="0" err="1"/>
              <a:t>수정</a:t>
            </a:r>
            <a:r>
              <a:rPr sz="2400" dirty="0"/>
              <a:t> </a:t>
            </a:r>
            <a:r>
              <a:rPr sz="2400" dirty="0" err="1"/>
              <a:t>원칙으로</a:t>
            </a:r>
            <a:r>
              <a:rPr sz="2400" dirty="0"/>
              <a:t> </a:t>
            </a:r>
            <a:r>
              <a:rPr sz="2400" dirty="0" err="1"/>
              <a:t>생각할</a:t>
            </a:r>
            <a:r>
              <a:rPr sz="2400" dirty="0"/>
              <a:t> </a:t>
            </a:r>
            <a:r>
              <a:rPr sz="2400" dirty="0" err="1"/>
              <a:t>것</a:t>
            </a:r>
            <a:endParaRPr sz="2400" dirty="0"/>
          </a:p>
          <a:p>
            <a:r>
              <a:rPr sz="2400" dirty="0" err="1"/>
              <a:t>초안</a:t>
            </a:r>
            <a:r>
              <a:rPr sz="2400" dirty="0"/>
              <a:t> </a:t>
            </a:r>
            <a:r>
              <a:rPr sz="2400" dirty="0" err="1"/>
              <a:t>작성</a:t>
            </a:r>
            <a:r>
              <a:rPr sz="2400" dirty="0"/>
              <a:t> </a:t>
            </a:r>
            <a:r>
              <a:rPr sz="2400" dirty="0" err="1"/>
              <a:t>시에는</a:t>
            </a:r>
            <a:r>
              <a:rPr sz="2400" dirty="0"/>
              <a:t> </a:t>
            </a:r>
            <a:r>
              <a:rPr sz="2400" dirty="0" err="1"/>
              <a:t>떠오르는</a:t>
            </a:r>
            <a:r>
              <a:rPr sz="2400" dirty="0"/>
              <a:t> </a:t>
            </a:r>
            <a:r>
              <a:rPr sz="2400" dirty="0" err="1"/>
              <a:t>대로</a:t>
            </a:r>
            <a:r>
              <a:rPr sz="2400" dirty="0"/>
              <a:t> </a:t>
            </a:r>
            <a:r>
              <a:rPr sz="2400" dirty="0" err="1"/>
              <a:t>쓰고</a:t>
            </a:r>
            <a:r>
              <a:rPr sz="2400" dirty="0"/>
              <a:t>, </a:t>
            </a:r>
            <a:r>
              <a:rPr sz="2400" dirty="0" err="1"/>
              <a:t>이후</a:t>
            </a:r>
            <a:r>
              <a:rPr sz="2400" dirty="0"/>
              <a:t> </a:t>
            </a:r>
            <a:r>
              <a:rPr sz="2400" dirty="0" err="1"/>
              <a:t>여러</a:t>
            </a:r>
            <a:r>
              <a:rPr sz="2400" dirty="0"/>
              <a:t> </a:t>
            </a:r>
            <a:r>
              <a:rPr sz="2400" dirty="0" err="1"/>
              <a:t>번의</a:t>
            </a:r>
            <a:r>
              <a:rPr sz="2400" dirty="0"/>
              <a:t> </a:t>
            </a:r>
            <a:r>
              <a:rPr sz="2400" dirty="0" err="1"/>
              <a:t>수정</a:t>
            </a:r>
            <a:r>
              <a:rPr sz="2400" dirty="0"/>
              <a:t> </a:t>
            </a:r>
            <a:r>
              <a:rPr sz="2400" dirty="0" err="1"/>
              <a:t>과정을</a:t>
            </a:r>
            <a:r>
              <a:rPr sz="2400" dirty="0"/>
              <a:t> </a:t>
            </a:r>
            <a:r>
              <a:rPr sz="2400" dirty="0" err="1"/>
              <a:t>거칠</a:t>
            </a:r>
            <a:r>
              <a:rPr sz="2400" dirty="0"/>
              <a:t> </a:t>
            </a:r>
            <a:r>
              <a:rPr sz="2400" dirty="0" err="1"/>
              <a:t>것</a:t>
            </a:r>
            <a:endParaRPr sz="2400" dirty="0"/>
          </a:p>
          <a:p>
            <a:r>
              <a:rPr sz="2400" dirty="0" err="1"/>
              <a:t>수정</a:t>
            </a:r>
            <a:r>
              <a:rPr sz="2400" dirty="0"/>
              <a:t> </a:t>
            </a:r>
            <a:r>
              <a:rPr sz="2400" dirty="0" err="1"/>
              <a:t>과정을</a:t>
            </a:r>
            <a:r>
              <a:rPr sz="2400" dirty="0"/>
              <a:t> </a:t>
            </a:r>
            <a:r>
              <a:rPr sz="2400" dirty="0" err="1"/>
              <a:t>통해</a:t>
            </a:r>
            <a:r>
              <a:rPr sz="2400" dirty="0"/>
              <a:t> </a:t>
            </a:r>
            <a:r>
              <a:rPr sz="2400" dirty="0" err="1"/>
              <a:t>글쓰기</a:t>
            </a:r>
            <a:r>
              <a:rPr sz="2400" dirty="0"/>
              <a:t> </a:t>
            </a:r>
            <a:r>
              <a:rPr sz="2400" dirty="0" err="1"/>
              <a:t>실력도</a:t>
            </a:r>
            <a:r>
              <a:rPr sz="2400" dirty="0"/>
              <a:t> </a:t>
            </a:r>
            <a:r>
              <a:rPr sz="2400" dirty="0" err="1"/>
              <a:t>함께</a:t>
            </a:r>
            <a:r>
              <a:rPr sz="2400" dirty="0"/>
              <a:t> </a:t>
            </a:r>
            <a:r>
              <a:rPr sz="2400" dirty="0" err="1"/>
              <a:t>향상됨</a:t>
            </a:r>
            <a:endParaRPr sz="2400" dirty="0"/>
          </a:p>
          <a:p>
            <a:r>
              <a:rPr sz="2400" dirty="0" err="1"/>
              <a:t>단순히</a:t>
            </a:r>
            <a:r>
              <a:rPr sz="2400" dirty="0"/>
              <a:t> </a:t>
            </a:r>
            <a:r>
              <a:rPr sz="2400" dirty="0" err="1"/>
              <a:t>원고를</a:t>
            </a:r>
            <a:r>
              <a:rPr sz="2400" dirty="0"/>
              <a:t> </a:t>
            </a:r>
            <a:r>
              <a:rPr sz="2400" dirty="0" err="1"/>
              <a:t>다시</a:t>
            </a:r>
            <a:r>
              <a:rPr sz="2400" dirty="0"/>
              <a:t> </a:t>
            </a:r>
            <a:r>
              <a:rPr sz="2400" dirty="0" err="1"/>
              <a:t>읽는</a:t>
            </a:r>
            <a:r>
              <a:rPr sz="2400" dirty="0"/>
              <a:t> </a:t>
            </a:r>
            <a:r>
              <a:rPr sz="2400" dirty="0" err="1"/>
              <a:t>것</a:t>
            </a:r>
            <a:r>
              <a:rPr sz="2400" dirty="0"/>
              <a:t> </a:t>
            </a:r>
            <a:r>
              <a:rPr sz="2400" dirty="0" err="1"/>
              <a:t>이상의</a:t>
            </a:r>
            <a:r>
              <a:rPr sz="2400" dirty="0"/>
              <a:t> '</a:t>
            </a:r>
            <a:r>
              <a:rPr sz="2400" dirty="0" err="1"/>
              <a:t>기계적</a:t>
            </a:r>
            <a:r>
              <a:rPr sz="2400" dirty="0"/>
              <a:t>' </a:t>
            </a:r>
            <a:r>
              <a:rPr sz="2400" dirty="0" err="1"/>
              <a:t>점검</a:t>
            </a:r>
            <a:r>
              <a:rPr sz="2400" dirty="0"/>
              <a:t> </a:t>
            </a:r>
            <a:r>
              <a:rPr sz="2400" dirty="0" err="1"/>
              <a:t>필요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원고 수정 7단계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 dirty="0"/>
          </a:p>
          <a:p>
            <a:r>
              <a:rPr sz="2000" dirty="0"/>
              <a:t>1. </a:t>
            </a:r>
            <a:r>
              <a:rPr sz="2000" dirty="0" err="1"/>
              <a:t>모든</a:t>
            </a:r>
            <a:r>
              <a:rPr sz="2000" dirty="0"/>
              <a:t> </a:t>
            </a:r>
            <a:r>
              <a:rPr sz="2000" dirty="0" err="1"/>
              <a:t>명사형</a:t>
            </a:r>
            <a:r>
              <a:rPr sz="2000" dirty="0"/>
              <a:t>(</a:t>
            </a:r>
            <a:r>
              <a:rPr sz="2000" dirty="0" err="1"/>
              <a:t>행동을</a:t>
            </a:r>
            <a:r>
              <a:rPr sz="2000" dirty="0"/>
              <a:t> </a:t>
            </a:r>
            <a:r>
              <a:rPr sz="2000" dirty="0" err="1"/>
              <a:t>숨긴</a:t>
            </a:r>
            <a:r>
              <a:rPr sz="2000" dirty="0"/>
              <a:t> </a:t>
            </a:r>
            <a:r>
              <a:rPr sz="2000" dirty="0" err="1"/>
              <a:t>명사</a:t>
            </a:r>
            <a:r>
              <a:rPr sz="2000" dirty="0"/>
              <a:t>)</a:t>
            </a:r>
            <a:r>
              <a:rPr sz="2000" dirty="0" err="1"/>
              <a:t>에</a:t>
            </a:r>
            <a:r>
              <a:rPr sz="2000" dirty="0"/>
              <a:t> </a:t>
            </a:r>
            <a:r>
              <a:rPr sz="2000" dirty="0" err="1"/>
              <a:t>밑줄</a:t>
            </a:r>
            <a:r>
              <a:rPr sz="2000" dirty="0"/>
              <a:t> </a:t>
            </a:r>
            <a:r>
              <a:rPr sz="2000" dirty="0" err="1"/>
              <a:t>긋고</a:t>
            </a:r>
            <a:r>
              <a:rPr sz="2000" dirty="0"/>
              <a:t>, </a:t>
            </a:r>
            <a:r>
              <a:rPr sz="2000" dirty="0" err="1"/>
              <a:t>필요시</a:t>
            </a:r>
            <a:r>
              <a:rPr sz="2000" dirty="0"/>
              <a:t> </a:t>
            </a:r>
            <a:r>
              <a:rPr sz="2000" dirty="0" err="1"/>
              <a:t>동사로</a:t>
            </a:r>
            <a:r>
              <a:rPr sz="2000" dirty="0"/>
              <a:t> </a:t>
            </a:r>
            <a:r>
              <a:rPr sz="2000" dirty="0" err="1"/>
              <a:t>변환</a:t>
            </a:r>
            <a:endParaRPr sz="2000" dirty="0"/>
          </a:p>
          <a:p>
            <a:r>
              <a:rPr sz="2000" dirty="0"/>
              <a:t>2. </a:t>
            </a:r>
            <a:r>
              <a:rPr sz="2000" dirty="0" err="1"/>
              <a:t>각</a:t>
            </a:r>
            <a:r>
              <a:rPr sz="2000" dirty="0"/>
              <a:t> </a:t>
            </a:r>
            <a:r>
              <a:rPr sz="2000" dirty="0" err="1"/>
              <a:t>문장이</a:t>
            </a:r>
            <a:r>
              <a:rPr sz="2000" dirty="0"/>
              <a:t> </a:t>
            </a:r>
            <a:r>
              <a:rPr sz="2000" dirty="0" err="1"/>
              <a:t>무엇에</a:t>
            </a:r>
            <a:r>
              <a:rPr sz="2000" dirty="0"/>
              <a:t> </a:t>
            </a:r>
            <a:r>
              <a:rPr sz="2000" dirty="0" err="1"/>
              <a:t>관한</a:t>
            </a:r>
            <a:r>
              <a:rPr sz="2000" dirty="0"/>
              <a:t> </a:t>
            </a:r>
            <a:r>
              <a:rPr sz="2000" dirty="0" err="1"/>
              <a:t>것인지</a:t>
            </a:r>
            <a:r>
              <a:rPr sz="2000" dirty="0"/>
              <a:t> </a:t>
            </a:r>
            <a:r>
              <a:rPr sz="2000" dirty="0" err="1"/>
              <a:t>확인하고</a:t>
            </a:r>
            <a:r>
              <a:rPr sz="2000" dirty="0"/>
              <a:t>, </a:t>
            </a:r>
            <a:r>
              <a:rPr sz="2000" dirty="0" err="1"/>
              <a:t>주어가</a:t>
            </a:r>
            <a:r>
              <a:rPr sz="2000" dirty="0"/>
              <a:t> </a:t>
            </a:r>
            <a:r>
              <a:rPr sz="2000" dirty="0" err="1"/>
              <a:t>그것인지</a:t>
            </a:r>
            <a:r>
              <a:rPr sz="2000" dirty="0"/>
              <a:t> </a:t>
            </a:r>
            <a:r>
              <a:rPr sz="2000" dirty="0" err="1"/>
              <a:t>점검</a:t>
            </a:r>
            <a:endParaRPr sz="2000" dirty="0"/>
          </a:p>
          <a:p>
            <a:r>
              <a:rPr sz="2000" dirty="0"/>
              <a:t>3. </a:t>
            </a:r>
            <a:r>
              <a:rPr sz="2000" dirty="0" err="1"/>
              <a:t>각</a:t>
            </a:r>
            <a:r>
              <a:rPr sz="2000" dirty="0"/>
              <a:t> </a:t>
            </a:r>
            <a:r>
              <a:rPr sz="2000" dirty="0" err="1"/>
              <a:t>문장에서</a:t>
            </a:r>
            <a:r>
              <a:rPr sz="2000" dirty="0"/>
              <a:t> </a:t>
            </a:r>
            <a:r>
              <a:rPr sz="2000" dirty="0" err="1"/>
              <a:t>이전</a:t>
            </a:r>
            <a:r>
              <a:rPr sz="2000" dirty="0"/>
              <a:t> </a:t>
            </a:r>
            <a:r>
              <a:rPr sz="2000" dirty="0" err="1"/>
              <a:t>문장과</a:t>
            </a:r>
            <a:r>
              <a:rPr sz="2000" dirty="0"/>
              <a:t> </a:t>
            </a:r>
            <a:r>
              <a:rPr sz="2000" dirty="0" err="1"/>
              <a:t>연결되는</a:t>
            </a:r>
            <a:r>
              <a:rPr sz="2000" dirty="0"/>
              <a:t> </a:t>
            </a:r>
            <a:r>
              <a:rPr sz="2000" dirty="0" err="1"/>
              <a:t>부분이</a:t>
            </a:r>
            <a:r>
              <a:rPr sz="2000" dirty="0"/>
              <a:t> </a:t>
            </a:r>
            <a:r>
              <a:rPr sz="2000" dirty="0" err="1"/>
              <a:t>문두나</a:t>
            </a:r>
            <a:r>
              <a:rPr sz="2000" dirty="0"/>
              <a:t> </a:t>
            </a:r>
            <a:r>
              <a:rPr sz="2000" dirty="0" err="1"/>
              <a:t>문미에</a:t>
            </a:r>
            <a:r>
              <a:rPr sz="2000" dirty="0"/>
              <a:t> </a:t>
            </a:r>
            <a:r>
              <a:rPr sz="2000" dirty="0" err="1"/>
              <a:t>있는지</a:t>
            </a:r>
            <a:r>
              <a:rPr sz="2000" dirty="0"/>
              <a:t> </a:t>
            </a:r>
            <a:r>
              <a:rPr sz="2000" dirty="0" err="1"/>
              <a:t>확인</a:t>
            </a:r>
            <a:endParaRPr sz="2000" dirty="0"/>
          </a:p>
          <a:p>
            <a:r>
              <a:rPr sz="2000" dirty="0"/>
              <a:t>4. </a:t>
            </a:r>
            <a:r>
              <a:rPr sz="2000" dirty="0" err="1"/>
              <a:t>각</a:t>
            </a:r>
            <a:r>
              <a:rPr sz="2000" dirty="0"/>
              <a:t> </a:t>
            </a:r>
            <a:r>
              <a:rPr sz="2000" dirty="0" err="1"/>
              <a:t>문단의</a:t>
            </a:r>
            <a:r>
              <a:rPr sz="2000" dirty="0"/>
              <a:t> </a:t>
            </a:r>
            <a:r>
              <a:rPr sz="2000" dirty="0" err="1"/>
              <a:t>주제를</a:t>
            </a:r>
            <a:r>
              <a:rPr sz="2000" dirty="0"/>
              <a:t> </a:t>
            </a:r>
            <a:r>
              <a:rPr sz="2000" dirty="0" err="1"/>
              <a:t>요약하고</a:t>
            </a:r>
            <a:r>
              <a:rPr sz="2000" dirty="0"/>
              <a:t>, </a:t>
            </a:r>
            <a:r>
              <a:rPr sz="2000" dirty="0" err="1"/>
              <a:t>모든</a:t>
            </a:r>
            <a:r>
              <a:rPr sz="2000" dirty="0"/>
              <a:t> </a:t>
            </a:r>
            <a:r>
              <a:rPr sz="2000" dirty="0" err="1"/>
              <a:t>문장이</a:t>
            </a:r>
            <a:r>
              <a:rPr sz="2000" dirty="0"/>
              <a:t> </a:t>
            </a:r>
            <a:r>
              <a:rPr sz="2000" dirty="0" err="1"/>
              <a:t>이를</a:t>
            </a:r>
            <a:r>
              <a:rPr sz="2000" dirty="0"/>
              <a:t> </a:t>
            </a:r>
            <a:r>
              <a:rPr sz="2000" dirty="0" err="1"/>
              <a:t>지지하는지</a:t>
            </a:r>
            <a:r>
              <a:rPr sz="2000" dirty="0"/>
              <a:t> </a:t>
            </a:r>
            <a:r>
              <a:rPr sz="2000" dirty="0" err="1"/>
              <a:t>확인</a:t>
            </a:r>
            <a:endParaRPr sz="2000" dirty="0"/>
          </a:p>
          <a:p>
            <a:r>
              <a:rPr sz="2000" dirty="0"/>
              <a:t>   - </a:t>
            </a:r>
            <a:r>
              <a:rPr sz="2000" dirty="0" err="1"/>
              <a:t>문단</a:t>
            </a:r>
            <a:r>
              <a:rPr sz="2000" dirty="0"/>
              <a:t> </a:t>
            </a:r>
            <a:r>
              <a:rPr sz="2000" dirty="0" err="1"/>
              <a:t>첫</a:t>
            </a:r>
            <a:r>
              <a:rPr sz="2000" dirty="0"/>
              <a:t> </a:t>
            </a:r>
            <a:r>
              <a:rPr sz="2000" dirty="0" err="1"/>
              <a:t>문장과</a:t>
            </a:r>
            <a:r>
              <a:rPr sz="2000" dirty="0"/>
              <a:t> </a:t>
            </a:r>
            <a:r>
              <a:rPr sz="2000" dirty="0" err="1"/>
              <a:t>마지막</a:t>
            </a:r>
            <a:r>
              <a:rPr sz="2000" dirty="0"/>
              <a:t> </a:t>
            </a:r>
            <a:r>
              <a:rPr sz="2000" dirty="0" err="1"/>
              <a:t>문장이</a:t>
            </a:r>
            <a:r>
              <a:rPr sz="2000" dirty="0"/>
              <a:t> </a:t>
            </a:r>
            <a:r>
              <a:rPr sz="2000" dirty="0" err="1"/>
              <a:t>같은</a:t>
            </a:r>
            <a:r>
              <a:rPr sz="2000" dirty="0"/>
              <a:t> </a:t>
            </a:r>
            <a:r>
              <a:rPr sz="2000" dirty="0" err="1"/>
              <a:t>주제를</a:t>
            </a:r>
            <a:r>
              <a:rPr sz="2000" dirty="0"/>
              <a:t> </a:t>
            </a:r>
            <a:r>
              <a:rPr sz="2000" dirty="0" err="1"/>
              <a:t>다루는지</a:t>
            </a:r>
            <a:r>
              <a:rPr sz="2000" dirty="0"/>
              <a:t> </a:t>
            </a:r>
            <a:r>
              <a:rPr sz="2000" dirty="0" err="1"/>
              <a:t>점검</a:t>
            </a:r>
            <a:endParaRPr sz="2000" dirty="0"/>
          </a:p>
          <a:p>
            <a:r>
              <a:rPr sz="2000" dirty="0"/>
              <a:t>5. </a:t>
            </a:r>
            <a:r>
              <a:rPr sz="2000" dirty="0" err="1"/>
              <a:t>소리</a:t>
            </a:r>
            <a:r>
              <a:rPr sz="2000" dirty="0"/>
              <a:t> </a:t>
            </a:r>
            <a:r>
              <a:rPr sz="2000" dirty="0" err="1"/>
              <a:t>내어</a:t>
            </a:r>
            <a:r>
              <a:rPr sz="2000" dirty="0"/>
              <a:t> </a:t>
            </a:r>
            <a:r>
              <a:rPr sz="2000" dirty="0" err="1"/>
              <a:t>읽거나</a:t>
            </a:r>
            <a:r>
              <a:rPr sz="2000" dirty="0"/>
              <a:t> </a:t>
            </a:r>
            <a:r>
              <a:rPr sz="2000" dirty="0" err="1"/>
              <a:t>TTS로</a:t>
            </a:r>
            <a:r>
              <a:rPr sz="2000" dirty="0"/>
              <a:t> </a:t>
            </a:r>
            <a:r>
              <a:rPr sz="2000" dirty="0" err="1"/>
              <a:t>들어보며</a:t>
            </a:r>
            <a:r>
              <a:rPr sz="2000" dirty="0"/>
              <a:t> </a:t>
            </a:r>
            <a:r>
              <a:rPr sz="2000" dirty="0" err="1"/>
              <a:t>이해가</a:t>
            </a:r>
            <a:r>
              <a:rPr sz="2000" dirty="0"/>
              <a:t> </a:t>
            </a:r>
            <a:r>
              <a:rPr sz="2000" dirty="0" err="1"/>
              <a:t>끊기는</a:t>
            </a:r>
            <a:r>
              <a:rPr sz="2000" dirty="0"/>
              <a:t> </a:t>
            </a:r>
            <a:r>
              <a:rPr sz="2000" dirty="0" err="1"/>
              <a:t>문장</a:t>
            </a:r>
            <a:r>
              <a:rPr sz="2000" dirty="0"/>
              <a:t> </a:t>
            </a:r>
            <a:r>
              <a:rPr sz="2000" dirty="0" err="1"/>
              <a:t>찾기</a:t>
            </a:r>
            <a:endParaRPr sz="2000" dirty="0"/>
          </a:p>
          <a:p>
            <a:r>
              <a:rPr sz="2000" dirty="0"/>
              <a:t>6. </a:t>
            </a:r>
            <a:r>
              <a:rPr sz="2000" dirty="0" err="1"/>
              <a:t>외부</a:t>
            </a:r>
            <a:r>
              <a:rPr sz="2000" dirty="0"/>
              <a:t> </a:t>
            </a:r>
            <a:r>
              <a:rPr sz="2000" dirty="0" err="1"/>
              <a:t>지적</a:t>
            </a:r>
            <a:r>
              <a:rPr sz="2000" dirty="0"/>
              <a:t> </a:t>
            </a:r>
            <a:r>
              <a:rPr sz="2000" dirty="0" err="1"/>
              <a:t>수준의</a:t>
            </a:r>
            <a:r>
              <a:rPr sz="2000" dirty="0"/>
              <a:t> </a:t>
            </a:r>
            <a:r>
              <a:rPr sz="2000" dirty="0" err="1"/>
              <a:t>독자에게</a:t>
            </a:r>
            <a:r>
              <a:rPr sz="2000" dirty="0"/>
              <a:t> </a:t>
            </a:r>
            <a:r>
              <a:rPr sz="2000" dirty="0" err="1"/>
              <a:t>읽히고</a:t>
            </a:r>
            <a:r>
              <a:rPr sz="2000" dirty="0"/>
              <a:t>, </a:t>
            </a:r>
            <a:r>
              <a:rPr sz="2000" dirty="0" err="1"/>
              <a:t>이해가</a:t>
            </a:r>
            <a:r>
              <a:rPr sz="2000" dirty="0"/>
              <a:t> </a:t>
            </a:r>
            <a:r>
              <a:rPr sz="2000" dirty="0" err="1"/>
              <a:t>끊기는</a:t>
            </a:r>
            <a:r>
              <a:rPr sz="2000" dirty="0"/>
              <a:t> </a:t>
            </a:r>
            <a:r>
              <a:rPr sz="2000" dirty="0" err="1"/>
              <a:t>부분</a:t>
            </a:r>
            <a:r>
              <a:rPr sz="2000" dirty="0"/>
              <a:t> </a:t>
            </a:r>
            <a:r>
              <a:rPr sz="2000" dirty="0" err="1"/>
              <a:t>확인</a:t>
            </a:r>
            <a:endParaRPr sz="2000" dirty="0"/>
          </a:p>
          <a:p>
            <a:r>
              <a:rPr sz="2000" dirty="0"/>
              <a:t>7. </a:t>
            </a:r>
            <a:r>
              <a:rPr sz="2000" dirty="0" err="1"/>
              <a:t>의미</a:t>
            </a:r>
            <a:r>
              <a:rPr sz="2000" dirty="0"/>
              <a:t> </a:t>
            </a:r>
            <a:r>
              <a:rPr sz="2000" dirty="0" err="1"/>
              <a:t>없는</a:t>
            </a:r>
            <a:r>
              <a:rPr sz="2000" dirty="0"/>
              <a:t> </a:t>
            </a:r>
            <a:r>
              <a:rPr sz="2000" dirty="0" err="1"/>
              <a:t>단어</a:t>
            </a:r>
            <a:r>
              <a:rPr sz="2000" dirty="0"/>
              <a:t>/</a:t>
            </a:r>
            <a:r>
              <a:rPr sz="2000" dirty="0" err="1"/>
              <a:t>구</a:t>
            </a:r>
            <a:r>
              <a:rPr sz="2000" dirty="0"/>
              <a:t> </a:t>
            </a:r>
            <a:r>
              <a:rPr sz="2000" dirty="0" err="1"/>
              <a:t>검색하여</a:t>
            </a:r>
            <a:r>
              <a:rPr sz="2000" dirty="0"/>
              <a:t> </a:t>
            </a:r>
            <a:r>
              <a:rPr sz="2000" dirty="0" err="1"/>
              <a:t>제거</a:t>
            </a:r>
            <a:r>
              <a:rPr sz="2000" dirty="0"/>
              <a:t> ('very', 'it should be noted', 'framework', 'mechanism', 'utilize', 'methodology' </a:t>
            </a:r>
            <a:r>
              <a:rPr sz="2000" dirty="0" err="1"/>
              <a:t>등</a:t>
            </a:r>
            <a:r>
              <a:rPr sz="2000"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204</Words>
  <Application>Microsoft Macintosh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Smart Revising &amp; Revising your Manuscript in 7 Steps 스마트 수정 &amp; 7단계 원고 수정</vt:lpstr>
      <vt:lpstr>Smart Revising</vt:lpstr>
      <vt:lpstr>원고 수정 7단계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차지욱</cp:lastModifiedBy>
  <cp:revision>2</cp:revision>
  <dcterms:created xsi:type="dcterms:W3CDTF">2013-01-27T09:14:16Z</dcterms:created>
  <dcterms:modified xsi:type="dcterms:W3CDTF">2025-08-14T14:47:20Z</dcterms:modified>
  <cp:category/>
</cp:coreProperties>
</file>