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8B93-AE88-7CFA-5EBE-C6B62983E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5299C4-45BE-CCEA-E4C6-4BF10742A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F572-921E-BD86-DAC5-995668D1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47CE-D765-4E3A-5ADA-FCBFBE0B6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5B987-BA2C-3A41-1FD2-0D6D596F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6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C00E-D67A-07C5-7BB5-252FA17B2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D5DBE-50F2-3BF9-E6D2-7C08014B8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BC0D2-D64E-EFA8-8F33-B43517DF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81CF-E292-78E2-5D4E-84461534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169D4-C58C-4891-8731-5CFF453C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8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7CDDD-D808-6BCE-3E05-25F1674C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FCA6A-0C0D-BF64-7427-0756A120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F9EA-C95B-D3E6-45AB-BEDE5876C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6D72-8B17-E0F0-4ED7-691D22A3F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9885-603B-DF65-66DB-DEF93C8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2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48E0-173E-2DBF-ED25-7F31A186C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C6EF-D918-24A0-59BF-179C3C88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97C2C-3B79-B0B1-8593-AC514CB9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781-FD02-B8DF-E111-6F73E19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A59A7-AD31-A860-2147-3747C5F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6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052D6-8FD0-A4E5-476F-2D9544B85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7426E-0177-493F-59C1-C84D0CDFD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64E8F-BE36-8B7D-7274-7F2BD1C2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F382E-BDA3-8CFA-2947-EA6A29A62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DFBB-CB83-3205-D582-F3EE52B0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C1F7A-852F-BA05-90EA-30AA8043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896CE-88AA-CB60-6A69-A752AA47E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B7010-7FFA-777B-032F-1923D2884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6619E-918B-DB59-9D60-A52EBB9A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EA2F2-3F56-B248-78FA-D28F6DA2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93E86-ABCA-5BA7-5C23-4C1844E4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9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EBF8-9D6B-A8F4-A58F-AC319819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C967-B701-CE03-1A29-E0AEB269C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40F28-E35F-8DB1-15CB-A7AB63618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D83BF-E8A7-422E-5721-4C829372A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BA8057-60C0-424D-794E-C89F0C9474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306EE1-8C68-EF4F-E6C4-DF740D23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D652B-F09A-C325-2737-6106697EB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7F493-A6FE-09D3-5A44-43FA07F4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584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B9B1-4B88-8751-C729-04CFC669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1DDC7E-5FF4-043B-73D5-39BC9D6C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F6DA0-640B-1FA0-AC91-BFA3005E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9F79F7-ADED-80B3-996E-65671759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6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3C0733-32D1-4B3B-97C1-6CDE1F485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7E6C-C6B6-CA01-7B64-46FC98686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ACE8E-52B8-A1EA-6B63-6D459874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9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7C4F-24E5-AED2-10C3-57EEF5FAD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59108-0543-CA7E-44E6-A556E1EDD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0F86B-3D5C-2CC1-17AE-3B096C406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6F812-2EC7-F08F-F876-83845644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3EFC2-1114-6180-63F5-03FCF647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7CFC-41F1-0537-EA42-04B4ECA1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02DA-BE00-8EA1-55C0-44BB38BBD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21A85-E0D0-43F2-68EF-654161034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EE511-FFC4-4722-02CC-59EC6D9C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0B364-2F7D-59E4-3F5D-740819CCA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85013-C656-798D-BAFA-734671DE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ED253-E05C-C429-08A9-26344754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0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CA077-9B0C-F3EF-0CE6-19C8A85B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5CB8B-984C-72EC-2777-D9C4EB72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D889F-094B-A7F1-6CBD-5E8B8B654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2F5DA9-7051-0C45-B455-2FED87A2DC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ABDA-76A6-ACE4-5FEA-3FA4C8107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AD7FA-4944-89D7-DB6B-8627627C9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069C3E-96DB-7740-86DE-E3C8EC944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FB89-3F40-AB34-BBE8-99A2C8A453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Grant writing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94BF2-A8EE-B0AC-61DF-63F10025E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/drive/folders/11yHuK4A65mBWL2ZdgEUTqe_ZZJyyzBVH?usp=</a:t>
            </a:r>
            <a:r>
              <a:rPr lang="en-US" dirty="0" err="1"/>
              <a:t>drive_link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89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Grant writing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차지욱</dc:creator>
  <cp:lastModifiedBy>차지욱</cp:lastModifiedBy>
  <cp:revision>1</cp:revision>
  <dcterms:created xsi:type="dcterms:W3CDTF">2025-08-14T15:25:10Z</dcterms:created>
  <dcterms:modified xsi:type="dcterms:W3CDTF">2025-08-14T15:25:32Z</dcterms:modified>
</cp:coreProperties>
</file>