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67" r:id="rId2"/>
    <p:sldId id="256" r:id="rId3"/>
    <p:sldId id="259" r:id="rId4"/>
    <p:sldId id="265" r:id="rId5"/>
    <p:sldId id="266" r:id="rId6"/>
    <p:sldId id="257" r:id="rId7"/>
    <p:sldId id="25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7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MARQUEE SPONSOR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81" y="1845735"/>
            <a:ext cx="3676033" cy="40233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87" y="1845735"/>
            <a:ext cx="3794995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457" y="1846052"/>
            <a:ext cx="3566160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80" y="2582335"/>
            <a:ext cx="3680537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4029" y="1846052"/>
            <a:ext cx="3701241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7287" y="2582334"/>
            <a:ext cx="3797984" cy="32867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5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402" y="5037512"/>
            <a:ext cx="7585234" cy="906088"/>
          </a:xfrm>
        </p:spPr>
        <p:txBody>
          <a:bodyPr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403" y="5867400"/>
            <a:ext cx="7578999" cy="5874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6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81" y="1845734"/>
            <a:ext cx="765268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0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chadwick/AspNetMvc-TheGoodPart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279648"/>
          </a:xfrm>
        </p:spPr>
        <p:txBody>
          <a:bodyPr/>
          <a:lstStyle/>
          <a:p>
            <a:r>
              <a:rPr lang="en-US" dirty="0" smtClean="0"/>
              <a:t>ASP.NET MVC:</a:t>
            </a:r>
            <a:br>
              <a:rPr lang="en-US" dirty="0" smtClean="0"/>
            </a:br>
            <a:r>
              <a:rPr lang="en-US" dirty="0" smtClean="0"/>
              <a:t>The Good Parts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495800"/>
            <a:ext cx="4953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/>
          </a:p>
          <a:p>
            <a:r>
              <a:rPr lang="en-US" sz="2800" b="1" dirty="0" smtClean="0"/>
              <a:t>Jess Chadwick</a:t>
            </a:r>
          </a:p>
          <a:p>
            <a:r>
              <a:rPr lang="en-US" dirty="0" smtClean="0"/>
              <a:t>weblogs.asp.net/</a:t>
            </a:r>
            <a:r>
              <a:rPr lang="en-US" dirty="0" err="1" smtClean="0"/>
              <a:t>jesschadwick</a:t>
            </a:r>
            <a:endParaRPr lang="en-US" dirty="0" smtClean="0"/>
          </a:p>
          <a:p>
            <a:r>
              <a:rPr lang="en-US" dirty="0" smtClean="0"/>
              <a:t>jesschadwick@gmail.com</a:t>
            </a:r>
          </a:p>
        </p:txBody>
      </p:sp>
      <p:pic>
        <p:nvPicPr>
          <p:cNvPr id="5" name="Picture 2" descr="D:\Dropbox\Public\Pictures\asp_insid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37893"/>
            <a:ext cx="14287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ropbox\Public\Pictures\microsoft_mvp_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40" y="4724400"/>
            <a:ext cx="1585469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MARQUEE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7190"/>
            <a:ext cx="7543800" cy="20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9300"/>
            <a:ext cx="8153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33487"/>
            <a:ext cx="5840743" cy="21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PLATINUM SPONSOR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99" y="3057523"/>
            <a:ext cx="472586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GOLD SPONSORS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41" y="3429259"/>
            <a:ext cx="4802959" cy="137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07" y="5358167"/>
            <a:ext cx="4834784" cy="698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95800"/>
            <a:ext cx="2665093" cy="213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1725791"/>
            <a:ext cx="4646776" cy="18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28600" y="0"/>
            <a:ext cx="9372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SILVER SPONSORS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3429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4031"/>
            <a:ext cx="3610242" cy="1386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92072"/>
            <a:ext cx="3273384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24225"/>
            <a:ext cx="2667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10000"/>
            <a:ext cx="2900057" cy="8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2960" y="76200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Follow Along!</a:t>
            </a:r>
          </a:p>
          <a:p>
            <a:pPr algn="ctr"/>
            <a:r>
              <a:rPr lang="en-US" sz="3200" dirty="0" smtClean="0"/>
              <a:t>(Or come back later)</a:t>
            </a:r>
            <a:endParaRPr lang="en-US" sz="3200" dirty="0"/>
          </a:p>
        </p:txBody>
      </p:sp>
      <p:pic>
        <p:nvPicPr>
          <p:cNvPr id="3" name="Picture 2" descr="http://chart.googleapis.com/chart?cht=qr&amp;chs=150x150&amp;choe=UTF-8&amp;chld=H&amp;chl=http://goo.gl/J7G0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33" y="1143000"/>
            <a:ext cx="3823653" cy="382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2960" y="4639270"/>
            <a:ext cx="7543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goo.gl/J7G0A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github.com/jchadwick/AspNetMvc-TheGoodParts</a:t>
            </a:r>
            <a:r>
              <a:rPr lang="en-US" sz="1600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85548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3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34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ASP.NET MVC: The Good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MVC: The Good Parts</dc:title>
  <dc:creator>Jess Chadwick</dc:creator>
  <cp:keywords>ASP.NET MVC;.NET</cp:keywords>
  <cp:lastModifiedBy>Jess Chadwick</cp:lastModifiedBy>
  <cp:revision>14</cp:revision>
  <dcterms:created xsi:type="dcterms:W3CDTF">2006-08-16T00:00:00Z</dcterms:created>
  <dcterms:modified xsi:type="dcterms:W3CDTF">2012-09-15T01:54:12Z</dcterms:modified>
</cp:coreProperties>
</file>