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42" y="13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8738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2006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6/4/2018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8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F76A8-9EE3-4A45-9AFE-3E7F5F1C2885}"/>
              </a:ext>
            </a:extLst>
          </p:cNvPr>
          <p:cNvSpPr txBox="1"/>
          <p:nvPr/>
        </p:nvSpPr>
        <p:spPr>
          <a:xfrm>
            <a:off x="2821001" y="2587014"/>
            <a:ext cx="654999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363777801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CC5-CF04-49B3-AB3F-D9AE57AC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0" y="482203"/>
            <a:ext cx="11106670" cy="964406"/>
          </a:xfrm>
        </p:spPr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C034-E9C8-462D-B018-01AD5363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Visual Studio 2017 (Community Edition or higher)</a:t>
            </a:r>
          </a:p>
          <a:p>
            <a:pPr lvl="1"/>
            <a:r>
              <a:rPr lang="en-US" dirty="0"/>
              <a:t>ASP.NET Development installation option selected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2BA4BF-F16E-4FDA-A49D-EE82D0E418B7}"/>
              </a:ext>
            </a:extLst>
          </p:cNvPr>
          <p:cNvGrpSpPr/>
          <p:nvPr/>
        </p:nvGrpSpPr>
        <p:grpSpPr>
          <a:xfrm>
            <a:off x="1737360" y="4315498"/>
            <a:ext cx="8961120" cy="2343434"/>
            <a:chOff x="1737360" y="4315498"/>
            <a:chExt cx="8961120" cy="23434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6D338DC-2951-40FD-9425-E5CCD30F0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7360" y="4315498"/>
              <a:ext cx="8961120" cy="2343434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571097-E116-468E-87C3-2512915276AC}"/>
                </a:ext>
              </a:extLst>
            </p:cNvPr>
            <p:cNvSpPr/>
            <p:nvPr/>
          </p:nvSpPr>
          <p:spPr bwMode="auto">
            <a:xfrm>
              <a:off x="1879600" y="4632960"/>
              <a:ext cx="4307840" cy="965200"/>
            </a:xfrm>
            <a:prstGeom prst="roundRect">
              <a:avLst/>
            </a:prstGeom>
            <a:noFill/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27913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CC5-CF04-49B3-AB3F-D9AE57A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C034-E9C8-462D-B018-01AD5363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Older versions of Visual Studio (e.g. 2015) should work, too!</a:t>
            </a:r>
          </a:p>
          <a:p>
            <a:r>
              <a:rPr lang="en-US" dirty="0"/>
              <a:t>If you can edit and run your application, you should be fine</a:t>
            </a:r>
          </a:p>
        </p:txBody>
      </p:sp>
    </p:spTree>
    <p:extLst>
      <p:ext uri="{BB962C8B-B14F-4D97-AF65-F5344CB8AC3E}">
        <p14:creationId xmlns:p14="http://schemas.microsoft.com/office/powerpoint/2010/main" val="195349413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1A36-579B-402B-9AAB-57EB72AA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26B-F109-43A0-ACB7-DCB2CC56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upgrading to 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1938402409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654375"/>
      </p:ext>
    </p:extLst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508</TotalTime>
  <Words>64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5</vt:i4>
      </vt:variant>
    </vt:vector>
  </HeadingPairs>
  <TitlesOfParts>
    <vt:vector size="25" baseType="lpstr">
      <vt:lpstr>ＭＳ Ｐゴシック</vt:lpstr>
      <vt:lpstr>ＭＳ Ｐゴシック</vt:lpstr>
      <vt:lpstr>Arial</vt:lpstr>
      <vt:lpstr>Avenir Black</vt:lpstr>
      <vt:lpstr>Bk Avenir Book</vt:lpstr>
      <vt:lpstr>Bl Avenir Black</vt:lpstr>
      <vt:lpstr>Calibri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PowerPoint Presentation</vt:lpstr>
      <vt:lpstr>Development Environment</vt:lpstr>
      <vt:lpstr>Development Environment</vt:lpstr>
      <vt:lpstr>Having issues?</vt:lpstr>
      <vt:lpstr>PowerPoint Presentation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Jess Chadwick</cp:lastModifiedBy>
  <cp:revision>29</cp:revision>
  <dcterms:created xsi:type="dcterms:W3CDTF">2016-10-06T22:11:35Z</dcterms:created>
  <dcterms:modified xsi:type="dcterms:W3CDTF">2018-06-04T04:33:10Z</dcterms:modified>
</cp:coreProperties>
</file>