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61" r:id="rId10"/>
    <p:sldId id="263" r:id="rId11"/>
    <p:sldId id="257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5/31/2018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9602C-EE04-4FD1-8881-F192BC9B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25ED9-5340-49D5-A648-4EC3B2C0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143125"/>
            <a:ext cx="10648950" cy="2571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344E3-D2A2-4CC0-A988-9EE9CE7008D6}"/>
              </a:ext>
            </a:extLst>
          </p:cNvPr>
          <p:cNvSpPr txBox="1"/>
          <p:nvPr/>
        </p:nvSpPr>
        <p:spPr>
          <a:xfrm>
            <a:off x="771525" y="854765"/>
            <a:ext cx="6681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Views\Products\</a:t>
            </a:r>
            <a:r>
              <a:rPr lang="en-US" b="1" dirty="0" err="1"/>
              <a:t>Product.cshtml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77791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F344E3-D2A2-4CC0-A988-9EE9CE7008D6}"/>
              </a:ext>
            </a:extLst>
          </p:cNvPr>
          <p:cNvSpPr txBox="1"/>
          <p:nvPr/>
        </p:nvSpPr>
        <p:spPr>
          <a:xfrm>
            <a:off x="771525" y="854765"/>
            <a:ext cx="6681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Views\Products\</a:t>
            </a:r>
            <a:r>
              <a:rPr lang="en-US" b="1" dirty="0" err="1"/>
              <a:t>Product.cshtml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BF83B-1CF4-471F-9A1B-D3B30EE4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51193"/>
            <a:ext cx="4562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55333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call to </a:t>
            </a:r>
            <a:r>
              <a:rPr lang="en-US" sz="2400" dirty="0"/>
              <a:t>@</a:t>
            </a:r>
            <a:r>
              <a:rPr lang="en-US" sz="2400" dirty="0" err="1"/>
              <a:t>Html.Rating</a:t>
            </a:r>
            <a:r>
              <a:rPr lang="en-US" sz="2400" dirty="0"/>
              <a:t>(rating)</a:t>
            </a:r>
            <a:r>
              <a:rPr lang="en-US" dirty="0"/>
              <a:t> with </a:t>
            </a:r>
            <a:r>
              <a:rPr lang="en-US" sz="2400" dirty="0"/>
              <a:t>@</a:t>
            </a:r>
            <a:r>
              <a:rPr lang="en-US" sz="2400" dirty="0" err="1"/>
              <a:t>Html.Rating</a:t>
            </a:r>
            <a:r>
              <a:rPr lang="en-US" sz="2400" dirty="0"/>
              <a:t>(</a:t>
            </a:r>
            <a:r>
              <a:rPr lang="en-US" sz="2400" dirty="0" err="1"/>
              <a:t>Model.SKU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combination of a custom HTML Helper and a Child Action</a:t>
            </a:r>
          </a:p>
          <a:p>
            <a:r>
              <a:rPr lang="en-US" dirty="0"/>
              <a:t>Render the same exact markup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010F3-E3DD-4F4E-84A5-463BF44B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2682327"/>
            <a:ext cx="4562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database logic to retrieve the Rating object from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sz="24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ProductController</a:t>
            </a:r>
            <a:r>
              <a:rPr lang="en-US" dirty="0"/>
              <a:t> to the new Child Action</a:t>
            </a:r>
          </a:p>
        </p:txBody>
      </p:sp>
    </p:spTree>
    <p:extLst>
      <p:ext uri="{BB962C8B-B14F-4D97-AF65-F5344CB8AC3E}">
        <p14:creationId xmlns:p14="http://schemas.microsoft.com/office/powerpoint/2010/main" val="29098503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BD9-B43C-4D35-885A-D2F84D6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3996-5014-4543-8307-9942BB78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time:  10-15 minutes</a:t>
            </a:r>
          </a:p>
        </p:txBody>
      </p:sp>
    </p:spTree>
    <p:extLst>
      <p:ext uri="{BB962C8B-B14F-4D97-AF65-F5344CB8AC3E}">
        <p14:creationId xmlns:p14="http://schemas.microsoft.com/office/powerpoint/2010/main" val="6985984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1740</TotalTime>
  <Words>79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Solution</vt:lpstr>
      <vt:lpstr>PowerPoint Presentation</vt:lpstr>
      <vt:lpstr>PowerPoint Presentation</vt:lpstr>
      <vt:lpstr>Challenge</vt:lpstr>
      <vt:lpstr>Tips</vt:lpstr>
      <vt:lpstr>Time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38</cp:revision>
  <dcterms:created xsi:type="dcterms:W3CDTF">2016-10-06T22:11:35Z</dcterms:created>
  <dcterms:modified xsi:type="dcterms:W3CDTF">2018-06-01T00:55:50Z</dcterms:modified>
</cp:coreProperties>
</file>