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56" r:id="rId9"/>
    <p:sldId id="257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3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5/31/2018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09602C-EE04-4FD1-8881-F192BC9BC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Create a new Child Action which:</a:t>
            </a:r>
          </a:p>
          <a:p>
            <a:pPr lvl="6">
              <a:spcBef>
                <a:spcPts val="600"/>
              </a:spcBef>
            </a:pPr>
            <a:r>
              <a:rPr lang="en-US" sz="2400" dirty="0"/>
              <a:t>Accepts a Product SKU</a:t>
            </a:r>
          </a:p>
          <a:p>
            <a:pPr lvl="6">
              <a:spcBef>
                <a:spcPts val="600"/>
              </a:spcBef>
            </a:pPr>
            <a:r>
              <a:rPr lang="en-US" sz="2400" dirty="0"/>
              <a:t>Retrieves Rating from database</a:t>
            </a:r>
          </a:p>
          <a:p>
            <a:pPr lvl="6">
              <a:spcBef>
                <a:spcPts val="600"/>
              </a:spcBef>
            </a:pPr>
            <a:r>
              <a:rPr lang="en-US" sz="2400" dirty="0"/>
              <a:t>Renders Rating using existing custom HTML Helper</a:t>
            </a:r>
            <a:br>
              <a:rPr lang="en-US" sz="2400" dirty="0"/>
            </a:br>
            <a:endParaRPr lang="en-US" sz="2400" dirty="0"/>
          </a:p>
          <a:p>
            <a:pPr>
              <a:spcBef>
                <a:spcPts val="600"/>
              </a:spcBef>
            </a:pPr>
            <a:r>
              <a:rPr lang="en-US" dirty="0"/>
              <a:t>Create an overload to the Rating HTML Helper which calls the new Child 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8435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566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22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Solution</vt:lpstr>
      <vt:lpstr>Solution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37</cp:revision>
  <dcterms:created xsi:type="dcterms:W3CDTF">2016-10-06T22:11:35Z</dcterms:created>
  <dcterms:modified xsi:type="dcterms:W3CDTF">2018-05-31T05:24:13Z</dcterms:modified>
</cp:coreProperties>
</file>