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3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5/31/2018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09602C-EE04-4FD1-8881-F192BC9B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941982"/>
            <a:ext cx="10488706" cy="294268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Centralize repeated </a:t>
            </a:r>
            <a:r>
              <a:rPr lang="en-US" dirty="0" err="1"/>
              <a:t>ModelState</a:t>
            </a:r>
            <a:r>
              <a:rPr lang="en-US" dirty="0"/>
              <a:t> validation code into a custom Action 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Create a new Action Filter class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dirty="0"/>
              <a:t>Override the </a:t>
            </a:r>
            <a:r>
              <a:rPr lang="en-US" sz="24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OnActionExecut</a:t>
            </a:r>
            <a:r>
              <a:rPr lang="en-US" sz="2800" b="1" i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ing</a:t>
            </a:r>
            <a:r>
              <a:rPr lang="en-US" dirty="0"/>
              <a:t> method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Apply the Action Filter to controller actions</a:t>
            </a:r>
            <a:br>
              <a:rPr lang="en-US" dirty="0"/>
            </a:br>
            <a:r>
              <a:rPr lang="en-US" sz="2400" dirty="0"/>
              <a:t>(removing existing </a:t>
            </a:r>
            <a:r>
              <a:rPr lang="en-US" sz="2400" dirty="0" err="1"/>
              <a:t>ModelState</a:t>
            </a:r>
            <a:r>
              <a:rPr lang="en-US" sz="2400" dirty="0"/>
              <a:t> validation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57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OnActionExecut</a:t>
            </a:r>
            <a:r>
              <a:rPr lang="en-US" sz="5400" b="1" i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663686"/>
            <a:ext cx="10488706" cy="3220977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Executed </a:t>
            </a:r>
            <a:r>
              <a:rPr lang="en-US" b="1" i="1" dirty="0"/>
              <a:t>before</a:t>
            </a:r>
            <a:r>
              <a:rPr lang="en-US" dirty="0"/>
              <a:t> the controller action logic, allowing you to augment – or even avoid – the controller action logic</a:t>
            </a:r>
          </a:p>
        </p:txBody>
      </p:sp>
    </p:spTree>
    <p:extLst>
      <p:ext uri="{BB962C8B-B14F-4D97-AF65-F5344CB8AC3E}">
        <p14:creationId xmlns:p14="http://schemas.microsoft.com/office/powerpoint/2010/main" val="26438836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1737</TotalTime>
  <Words>51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25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Solution</vt:lpstr>
      <vt:lpstr>Challenge</vt:lpstr>
      <vt:lpstr>Solution</vt:lpstr>
      <vt:lpstr>OnActionExecuting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40</cp:revision>
  <dcterms:created xsi:type="dcterms:W3CDTF">2016-10-06T22:11:35Z</dcterms:created>
  <dcterms:modified xsi:type="dcterms:W3CDTF">2018-06-01T00:55:43Z</dcterms:modified>
</cp:coreProperties>
</file>