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84" r:id="rId4"/>
    <p:sldMasterId id="2147483686" r:id="rId5"/>
    <p:sldMasterId id="2147483688" r:id="rId6"/>
    <p:sldMasterId id="2147483690" r:id="rId7"/>
    <p:sldMasterId id="2147483696" r:id="rId8"/>
  </p:sldMasterIdLst>
  <p:sldIdLst>
    <p:sldId id="264" r:id="rId9"/>
    <p:sldId id="265" r:id="rId10"/>
    <p:sldId id="268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42" y="13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4447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43148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1852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7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34082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422490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594563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31071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48819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63429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87387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220063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24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12088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248340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30824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3678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33288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23486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5813196"/>
      </p:ext>
    </p:extLst>
  </p:cSld>
  <p:clrMapOvr>
    <a:masterClrMapping/>
  </p:clrMapOvr>
  <p:transition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07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2287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1305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6613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6057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6834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2262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41329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6/4/2018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33979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8" r:id="rId2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5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4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6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9" r:id="rId6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10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F76A8-9EE3-4A45-9AFE-3E7F5F1C2885}"/>
              </a:ext>
            </a:extLst>
          </p:cNvPr>
          <p:cNvSpPr txBox="1"/>
          <p:nvPr/>
        </p:nvSpPr>
        <p:spPr>
          <a:xfrm>
            <a:off x="4979508" y="2614309"/>
            <a:ext cx="223298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63777801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333016-34A1-48A6-9B4E-57FBA5A1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400" b="1" dirty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1621337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CC5-CF04-49B3-AB3F-D9AE57AC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what you’ve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C034-E9C8-462D-B018-01AD5363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- if not all - of the techniques shown can be applied to your applications right now</a:t>
            </a:r>
          </a:p>
          <a:p>
            <a:r>
              <a:rPr lang="en-US" dirty="0"/>
              <a:t>Start realizing the benefits </a:t>
            </a:r>
            <a:r>
              <a:rPr lang="en-US" i="1" dirty="0"/>
              <a:t>immediately!</a:t>
            </a:r>
          </a:p>
        </p:txBody>
      </p:sp>
    </p:spTree>
    <p:extLst>
      <p:ext uri="{BB962C8B-B14F-4D97-AF65-F5344CB8AC3E}">
        <p14:creationId xmlns:p14="http://schemas.microsoft.com/office/powerpoint/2010/main" val="195349413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1A36-579B-402B-9AAB-57EB72AA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C26B-F109-43A0-ACB7-DCB2CC56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in exercise files download or GitHub repository</a:t>
            </a:r>
          </a:p>
          <a:p>
            <a:r>
              <a:rPr lang="en-US" dirty="0"/>
              <a:t>Browse or run to see code in action</a:t>
            </a:r>
          </a:p>
        </p:txBody>
      </p:sp>
    </p:spTree>
    <p:extLst>
      <p:ext uri="{BB962C8B-B14F-4D97-AF65-F5344CB8AC3E}">
        <p14:creationId xmlns:p14="http://schemas.microsoft.com/office/powerpoint/2010/main" val="1938402409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1A36-579B-402B-9AAB-57EB72AA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C26B-F109-43A0-ACB7-DCB2CC56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ELMAH</a:t>
            </a:r>
            <a:r>
              <a:rPr lang="en-US" dirty="0"/>
              <a:t>:  elmah.github.io</a:t>
            </a:r>
          </a:p>
          <a:p>
            <a:r>
              <a:rPr lang="en-US" b="1" dirty="0" err="1"/>
              <a:t>Autofac</a:t>
            </a:r>
            <a:r>
              <a:rPr lang="en-US" dirty="0"/>
              <a:t>:  autofac.org</a:t>
            </a:r>
          </a:p>
          <a:p>
            <a:r>
              <a:rPr lang="en-US" b="1" dirty="0" err="1"/>
              <a:t>MediatR</a:t>
            </a:r>
            <a:r>
              <a:rPr lang="en-US" dirty="0"/>
              <a:t>:  github.com/jbogard/MediatR</a:t>
            </a:r>
          </a:p>
          <a:p>
            <a:r>
              <a:rPr lang="en-US" dirty="0"/>
              <a:t>Find even better frameworks!</a:t>
            </a:r>
          </a:p>
        </p:txBody>
      </p:sp>
    </p:spTree>
    <p:extLst>
      <p:ext uri="{BB962C8B-B14F-4D97-AF65-F5344CB8AC3E}">
        <p14:creationId xmlns:p14="http://schemas.microsoft.com/office/powerpoint/2010/main" val="3027733076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BA0D-F23D-4D4B-84A5-708D68632EF3}"/>
              </a:ext>
            </a:extLst>
          </p:cNvPr>
          <p:cNvSpPr txBox="1"/>
          <p:nvPr/>
        </p:nvSpPr>
        <p:spPr>
          <a:xfrm>
            <a:off x="2573882" y="2705725"/>
            <a:ext cx="7044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Happy Coding!</a:t>
            </a:r>
          </a:p>
        </p:txBody>
      </p:sp>
    </p:spTree>
    <p:extLst>
      <p:ext uri="{BB962C8B-B14F-4D97-AF65-F5344CB8AC3E}">
        <p14:creationId xmlns:p14="http://schemas.microsoft.com/office/powerpoint/2010/main" val="2687654375"/>
      </p:ext>
    </p:extLst>
  </p:cSld>
  <p:clrMapOvr>
    <a:masterClrMapping/>
  </p:clrMapOvr>
  <p:transition>
    <p:dissolv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4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5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6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7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NEW_TEMPLATE_BLUE_FINAL_LYNDA_29026</Template>
  <TotalTime>516</TotalTime>
  <Words>84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26" baseType="lpstr">
      <vt:lpstr>ＭＳ Ｐゴシック</vt:lpstr>
      <vt:lpstr>ＭＳ Ｐゴシック</vt:lpstr>
      <vt:lpstr>Arial</vt:lpstr>
      <vt:lpstr>Avenir Black</vt:lpstr>
      <vt:lpstr>Bk Avenir Book</vt:lpstr>
      <vt:lpstr>Bl Avenir Black</vt:lpstr>
      <vt:lpstr>Calibri</vt:lpstr>
      <vt:lpstr>Gill Sans</vt:lpstr>
      <vt:lpstr>H Avenir Heavy</vt:lpstr>
      <vt:lpstr>M Avenir Medium</vt:lpstr>
      <vt:lpstr>ヒラギノ角ゴ ProN W3</vt:lpstr>
      <vt:lpstr>ヒラギノ角ゴ ProN W6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Paragraph Slide</vt:lpstr>
      <vt:lpstr>Basic Shapes</vt:lpstr>
      <vt:lpstr>PowerPoint Presentation</vt:lpstr>
      <vt:lpstr>PowerPoint Presentation</vt:lpstr>
      <vt:lpstr>Apply what you’ve learned</vt:lpstr>
      <vt:lpstr>Source Code</vt:lpstr>
      <vt:lpstr>Learn more about frameworks</vt:lpstr>
      <vt:lpstr>PowerPoint Presentation</vt:lpstr>
    </vt:vector>
  </TitlesOfParts>
  <Company>lynda.com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Jess Chadwick</dc:creator>
  <cp:lastModifiedBy>Jess Chadwick</cp:lastModifiedBy>
  <cp:revision>30</cp:revision>
  <dcterms:created xsi:type="dcterms:W3CDTF">2016-10-06T22:11:35Z</dcterms:created>
  <dcterms:modified xsi:type="dcterms:W3CDTF">2018-06-04T04:41:06Z</dcterms:modified>
</cp:coreProperties>
</file>