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84" r:id="rId4"/>
    <p:sldMasterId id="2147483686" r:id="rId5"/>
    <p:sldMasterId id="2147483688" r:id="rId6"/>
    <p:sldMasterId id="2147483690" r:id="rId7"/>
    <p:sldMasterId id="2147483696" r:id="rId8"/>
  </p:sldMasterIdLst>
  <p:sldIdLst>
    <p:sldId id="264" r:id="rId9"/>
    <p:sldId id="265" r:id="rId10"/>
    <p:sldId id="268" r:id="rId11"/>
    <p:sldId id="266" r:id="rId12"/>
    <p:sldId id="269" r:id="rId13"/>
    <p:sldId id="270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3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4447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43148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1852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07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034082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422490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594563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931071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48819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634296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246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220063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120880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248340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530824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93678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733288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323486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073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22872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01305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6613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6057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66834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2262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41329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5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6/7/2018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33979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5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57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47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166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1023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F76A8-9EE3-4A45-9AFE-3E7F5F1C2885}"/>
              </a:ext>
            </a:extLst>
          </p:cNvPr>
          <p:cNvSpPr txBox="1"/>
          <p:nvPr/>
        </p:nvSpPr>
        <p:spPr>
          <a:xfrm>
            <a:off x="5098996" y="2767280"/>
            <a:ext cx="199400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637778015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CC5-CF04-49B3-AB3F-D9AE57AC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0" y="482203"/>
            <a:ext cx="11106670" cy="964406"/>
          </a:xfrm>
        </p:spPr>
        <p:txBody>
          <a:bodyPr/>
          <a:lstStyle/>
          <a:p>
            <a:r>
              <a:rPr lang="en-US" dirty="0"/>
              <a:t>Microsoft ASP.NET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C034-E9C8-462D-B018-01AD5363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framework</a:t>
            </a:r>
          </a:p>
          <a:p>
            <a:r>
              <a:rPr lang="en-US" dirty="0"/>
              <a:t>Variety of great tutorials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635279139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CC5-CF04-49B3-AB3F-D9AE57AC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tutorials…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C034-E9C8-462D-B018-01AD5363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at teaching the fundamentals</a:t>
            </a:r>
          </a:p>
          <a:p>
            <a:r>
              <a:rPr lang="en-US" dirty="0"/>
              <a:t>Not so great as an application grows in size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1953494134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1A36-579B-402B-9AAB-57EB72AA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Chadwick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C26B-F109-43A0-ACB7-DCB2CC56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  <a:p>
            <a:r>
              <a:rPr lang="en-US" dirty="0"/>
              <a:t>Full-time developer for over 20 years</a:t>
            </a:r>
          </a:p>
        </p:txBody>
      </p:sp>
    </p:spTree>
    <p:extLst>
      <p:ext uri="{BB962C8B-B14F-4D97-AF65-F5344CB8AC3E}">
        <p14:creationId xmlns:p14="http://schemas.microsoft.com/office/powerpoint/2010/main" val="1938402409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33F9-6DAC-4141-A34C-7ABC9DA7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you’ll learn…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879F-38D0-4B26-BF0B-7983B757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/>
              <a:t>Quick Wins</a:t>
            </a:r>
          </a:p>
          <a:p>
            <a:pPr lvl="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Attribute Routing</a:t>
            </a:r>
          </a:p>
          <a:p>
            <a:pPr lvl="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Logging</a:t>
            </a:r>
          </a:p>
          <a:p>
            <a:pPr lvl="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848767478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33F9-6DAC-4141-A34C-7ABC9DA7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you’ll learn…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879F-38D0-4B26-BF0B-7983B757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/>
              <a:t>Quick Wins</a:t>
            </a:r>
            <a:br>
              <a:rPr lang="en-US" b="1" dirty="0"/>
            </a:br>
            <a:endParaRPr lang="en-US" b="1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/>
              <a:t>Advanced Features</a:t>
            </a:r>
          </a:p>
          <a:p>
            <a:pPr lvl="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Custom Action filters</a:t>
            </a:r>
          </a:p>
          <a:p>
            <a:pPr lvl="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Child Actions</a:t>
            </a:r>
          </a:p>
        </p:txBody>
      </p:sp>
    </p:spTree>
    <p:extLst>
      <p:ext uri="{BB962C8B-B14F-4D97-AF65-F5344CB8AC3E}">
        <p14:creationId xmlns:p14="http://schemas.microsoft.com/office/powerpoint/2010/main" val="1018437347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33F9-6DAC-4141-A34C-7ABC9DA7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you’ll learn…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879F-38D0-4B26-BF0B-7983B757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/>
              <a:t>Quick Wins</a:t>
            </a:r>
            <a:br>
              <a:rPr lang="en-US" b="1" dirty="0"/>
            </a:br>
            <a:endParaRPr lang="en-US" b="1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/>
              <a:t>Advanced Features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/>
              <a:t>Patterns &amp; Practices</a:t>
            </a:r>
          </a:p>
          <a:p>
            <a:pPr lvl="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Mediator Pattern</a:t>
            </a:r>
          </a:p>
          <a:p>
            <a:pPr lvl="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Feature Folders</a:t>
            </a:r>
          </a:p>
        </p:txBody>
      </p:sp>
    </p:spTree>
    <p:extLst>
      <p:ext uri="{BB962C8B-B14F-4D97-AF65-F5344CB8AC3E}">
        <p14:creationId xmlns:p14="http://schemas.microsoft.com/office/powerpoint/2010/main" val="1103339975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ABFFE3-40A4-4687-8A89-8BF1969364E5}"/>
              </a:ext>
            </a:extLst>
          </p:cNvPr>
          <p:cNvSpPr txBox="1"/>
          <p:nvPr/>
        </p:nvSpPr>
        <p:spPr>
          <a:xfrm>
            <a:off x="4389859" y="2767280"/>
            <a:ext cx="341228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2687654375"/>
      </p:ext>
    </p:extLst>
  </p:cSld>
  <p:clrMapOvr>
    <a:masterClrMapping/>
  </p:clrMapOvr>
  <p:transition>
    <p:dissolv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4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5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6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7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NEW_TEMPLATE_BLUE_FINAL_LYNDA_29026</Template>
  <TotalTime>924</TotalTime>
  <Words>70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28" baseType="lpstr">
      <vt:lpstr>MS PGothic</vt:lpstr>
      <vt:lpstr>MS PGothic</vt:lpstr>
      <vt:lpstr>Arial</vt:lpstr>
      <vt:lpstr>Avenir Black</vt:lpstr>
      <vt:lpstr>Bk Avenir Book</vt:lpstr>
      <vt:lpstr>Bl Avenir Black</vt:lpstr>
      <vt:lpstr>Calibri</vt:lpstr>
      <vt:lpstr>Gill Sans</vt:lpstr>
      <vt:lpstr>H Avenir Heavy</vt:lpstr>
      <vt:lpstr>M Avenir Medium</vt:lpstr>
      <vt:lpstr>ヒラギノ角ゴ ProN W3</vt:lpstr>
      <vt:lpstr>ヒラギノ角ゴ ProN W6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Paragraph Slide</vt:lpstr>
      <vt:lpstr>Basic Shapes</vt:lpstr>
      <vt:lpstr>PowerPoint Presentation</vt:lpstr>
      <vt:lpstr>Microsoft ASP.NET MVC</vt:lpstr>
      <vt:lpstr>Introductory tutorials…</vt:lpstr>
      <vt:lpstr>Jess Chadwick</vt:lpstr>
      <vt:lpstr>What you’ll learn…</vt:lpstr>
      <vt:lpstr>What you’ll learn…</vt:lpstr>
      <vt:lpstr>What you’ll learn…</vt:lpstr>
      <vt:lpstr>PowerPoint Presentation</vt:lpstr>
    </vt:vector>
  </TitlesOfParts>
  <Company>lynda.com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</dc:title>
  <dc:creator>Jess Chadwick</dc:creator>
  <cp:lastModifiedBy>Jess Chadwick</cp:lastModifiedBy>
  <cp:revision>31</cp:revision>
  <dcterms:created xsi:type="dcterms:W3CDTF">2016-10-06T22:11:35Z</dcterms:created>
  <dcterms:modified xsi:type="dcterms:W3CDTF">2018-06-08T02:31:06Z</dcterms:modified>
</cp:coreProperties>
</file>