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4" r:id="rId4"/>
    <p:sldMasterId id="2147483686" r:id="rId5"/>
    <p:sldMasterId id="2147483688" r:id="rId6"/>
    <p:sldMasterId id="2147483690" r:id="rId7"/>
    <p:sldMasterId id="2147483696" r:id="rId8"/>
  </p:sldMasterIdLst>
  <p:sldIdLst>
    <p:sldId id="256" r:id="rId9"/>
    <p:sldId id="262" r:id="rId10"/>
    <p:sldId id="257" r:id="rId11"/>
    <p:sldId id="258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1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4447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3148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1852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34082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22490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94563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31071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48819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3429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220063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24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12088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48340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30824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3678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33288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23486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07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287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1305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6613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057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6834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2262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132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6/4/2018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3397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10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09602C-EE04-4FD1-8881-F192BC9BC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1E239-5D15-4125-A004-4BF43082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191"/>
            <a:ext cx="12192000" cy="341961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4BE36F-7163-469A-903E-92912E96618A}"/>
              </a:ext>
            </a:extLst>
          </p:cNvPr>
          <p:cNvSpPr/>
          <p:nvPr/>
        </p:nvSpPr>
        <p:spPr>
          <a:xfrm>
            <a:off x="680720" y="3078480"/>
            <a:ext cx="5872480" cy="199136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941982"/>
            <a:ext cx="10488706" cy="294268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Move repeated, boilerplate model validation code to a Custom Action 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84359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1768078"/>
            <a:ext cx="11066033" cy="411658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ASP.NET MVC will skip controller action execution if </a:t>
            </a:r>
            <a:r>
              <a:rPr lang="en-US" sz="24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filterContext.Result</a:t>
            </a:r>
            <a:r>
              <a:rPr lang="en-US" dirty="0"/>
              <a:t> has a value</a:t>
            </a:r>
            <a:br>
              <a:rPr lang="en-US" dirty="0"/>
            </a:b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Controller action name: </a:t>
            </a:r>
            <a:r>
              <a:rPr lang="en-US" sz="24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filterContext.ActionDescriptor.ActionName</a:t>
            </a:r>
            <a:br>
              <a:rPr lang="en-US" sz="2400" b="1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</a:br>
            <a:endParaRPr lang="en-US" dirty="0"/>
          </a:p>
          <a:p>
            <a:pPr>
              <a:spcBef>
                <a:spcPts val="600"/>
              </a:spcBef>
            </a:pPr>
            <a:r>
              <a:rPr lang="en-US" sz="24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Controller.ModelState</a:t>
            </a:r>
            <a:r>
              <a:rPr lang="en-US" sz="2400" b="1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    </a:t>
            </a:r>
            <a:r>
              <a:rPr lang="en-US" sz="24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Controller.ViewData.ModelState</a:t>
            </a:r>
            <a:br>
              <a:rPr lang="en-US" sz="2400" b="1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</a:br>
            <a:endParaRPr lang="en-US" sz="2400" b="1" dirty="0">
              <a:latin typeface="Calynda" panose="020B0609030804020204" pitchFamily="49" charset="0"/>
              <a:ea typeface="Calynda" panose="020B0609030804020204" pitchFamily="49" charset="0"/>
              <a:cs typeface="Calynda" panose="020B060903080402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/>
              <a:t>Pass </a:t>
            </a:r>
            <a:r>
              <a:rPr lang="en-US" sz="24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TempData</a:t>
            </a:r>
            <a:r>
              <a:rPr lang="en-US" dirty="0"/>
              <a:t> and </a:t>
            </a:r>
            <a:r>
              <a:rPr lang="en-US" sz="24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ViewData</a:t>
            </a:r>
            <a:r>
              <a:rPr lang="en-US" dirty="0"/>
              <a:t> properties to new </a:t>
            </a:r>
            <a:r>
              <a:rPr lang="en-US" sz="24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ViewResult</a:t>
            </a:r>
            <a:endParaRPr lang="en-US" sz="2400" b="1" dirty="0">
              <a:latin typeface="Calynda" panose="020B0609030804020204" pitchFamily="49" charset="0"/>
              <a:ea typeface="Calynda" panose="020B0609030804020204" pitchFamily="49" charset="0"/>
              <a:cs typeface="Calynda" panose="020B0609030804020204" pitchFamily="49" charset="0"/>
            </a:endParaRP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17A1086-E200-4107-A3B9-694007677E29}"/>
              </a:ext>
            </a:extLst>
          </p:cNvPr>
          <p:cNvSpPr/>
          <p:nvPr/>
        </p:nvSpPr>
        <p:spPr bwMode="auto">
          <a:xfrm>
            <a:off x="5283200" y="5313680"/>
            <a:ext cx="508000" cy="193040"/>
          </a:xfrm>
          <a:prstGeom prst="right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357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solved when…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663686"/>
            <a:ext cx="10488706" cy="3220977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32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ModelState</a:t>
            </a:r>
            <a:r>
              <a:rPr lang="en-US" sz="3600" dirty="0"/>
              <a:t> check can be removed,</a:t>
            </a:r>
            <a:br>
              <a:rPr lang="en-US" sz="3600" dirty="0"/>
            </a:br>
            <a:r>
              <a:rPr lang="en-US" sz="3600" dirty="0"/>
              <a:t>replaced with an Action Filter</a:t>
            </a:r>
          </a:p>
        </p:txBody>
      </p:sp>
    </p:spTree>
    <p:extLst>
      <p:ext uri="{BB962C8B-B14F-4D97-AF65-F5344CB8AC3E}">
        <p14:creationId xmlns:p14="http://schemas.microsoft.com/office/powerpoint/2010/main" val="264388365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0BD9-B43C-4D35-885A-D2F84D6E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3996-5014-4543-8307-9942BB78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time:  5-10 minutes</a:t>
            </a:r>
          </a:p>
        </p:txBody>
      </p:sp>
    </p:spTree>
    <p:extLst>
      <p:ext uri="{BB962C8B-B14F-4D97-AF65-F5344CB8AC3E}">
        <p14:creationId xmlns:p14="http://schemas.microsoft.com/office/powerpoint/2010/main" val="69859845"/>
      </p:ext>
    </p:extLst>
  </p:cSld>
  <p:clrMapOvr>
    <a:masterClrMapping/>
  </p:clrMapOvr>
  <p:transition>
    <p:dissolv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4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5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6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7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NEW_TEMPLATE_BLUE_FINAL_LYNDA_29026</Template>
  <TotalTime>1752</TotalTime>
  <Words>47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27" baseType="lpstr">
      <vt:lpstr>ＭＳ Ｐゴシック</vt:lpstr>
      <vt:lpstr>ＭＳ Ｐゴシック</vt:lpstr>
      <vt:lpstr>Arial</vt:lpstr>
      <vt:lpstr>Avenir Black</vt:lpstr>
      <vt:lpstr>Bk Avenir Book</vt:lpstr>
      <vt:lpstr>Bl Avenir Black</vt:lpstr>
      <vt:lpstr>Calibri</vt:lpstr>
      <vt:lpstr>Calynda</vt:lpstr>
      <vt:lpstr>Gill Sans</vt:lpstr>
      <vt:lpstr>H Avenir Heavy</vt:lpstr>
      <vt:lpstr>M Avenir Medium</vt:lpstr>
      <vt:lpstr>ヒラギノ角ゴ ProN W3</vt:lpstr>
      <vt:lpstr>ヒラギノ角ゴ ProN W6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Paragraph Slide</vt:lpstr>
      <vt:lpstr>Basic Shapes</vt:lpstr>
      <vt:lpstr>Solution</vt:lpstr>
      <vt:lpstr>PowerPoint Presentation</vt:lpstr>
      <vt:lpstr>Challenge</vt:lpstr>
      <vt:lpstr>Tips</vt:lpstr>
      <vt:lpstr>Challenge solved when…</vt:lpstr>
      <vt:lpstr>Time</vt:lpstr>
    </vt:vector>
  </TitlesOfParts>
  <Company>lynda.com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Jess Chadwick</dc:creator>
  <cp:lastModifiedBy>Jess Chadwick</cp:lastModifiedBy>
  <cp:revision>42</cp:revision>
  <dcterms:created xsi:type="dcterms:W3CDTF">2016-10-06T22:11:35Z</dcterms:created>
  <dcterms:modified xsi:type="dcterms:W3CDTF">2018-06-04T04:58:06Z</dcterms:modified>
</cp:coreProperties>
</file>