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79" r:id="rId3"/>
    <p:sldMasterId id="2147483684" r:id="rId4"/>
    <p:sldMasterId id="2147483686" r:id="rId5"/>
    <p:sldMasterId id="2147483688" r:id="rId6"/>
    <p:sldMasterId id="2147483690" r:id="rId7"/>
    <p:sldMasterId id="2147483696" r:id="rId8"/>
  </p:sldMasterIdLst>
  <p:sldIdLst>
    <p:sldId id="256" r:id="rId9"/>
    <p:sldId id="261" r:id="rId10"/>
    <p:sldId id="263" r:id="rId11"/>
    <p:sldId id="257" r:id="rId12"/>
    <p:sldId id="264" r:id="rId13"/>
    <p:sldId id="260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444473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1852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3223-8F5B-47D4-B6E3-70CECE8A962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C375-7AAE-4040-A3B8-324E08F9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48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3223-8F5B-47D4-B6E3-70CECE8A962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C375-7AAE-4040-A3B8-324E08F9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07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034082"/>
      </p:ext>
    </p:extLst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422490"/>
      </p:ext>
    </p:extLst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594563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931071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48819"/>
      </p:ext>
    </p:extLst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50" y="482203"/>
            <a:ext cx="10488705" cy="9644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2634296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48246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228723"/>
      </p:ext>
    </p:extLst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8120880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248340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530824"/>
      </p:ext>
    </p:extLst>
  </p:cSld>
  <p:clrMapOvr>
    <a:masterClrMapping/>
  </p:clrMapOvr>
  <p:transition>
    <p:dissolv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93678"/>
      </p:ext>
    </p:extLst>
  </p:cSld>
  <p:clrMapOvr>
    <a:masterClrMapping/>
  </p:clrMapOvr>
  <p:transition>
    <p:dissolv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733288"/>
      </p:ext>
    </p:extLst>
  </p:cSld>
  <p:clrMapOvr>
    <a:masterClrMapping/>
  </p:clrMapOvr>
  <p:transition>
    <p:dissolv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323486"/>
      </p:ext>
    </p:extLst>
  </p:cSld>
  <p:clrMapOvr>
    <a:masterClrMapping/>
  </p:clrMapOvr>
  <p:transition>
    <p:dissolv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0734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1013059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166134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60579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166834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22620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413294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431480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57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5" r:id="rId12"/>
  </p:sldLayoutIdLst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4CD1D6-2894-429E-870A-106A3F275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57438"/>
            <a:ext cx="8570259" cy="225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0" tIns="0" rIns="0" bIns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10200">
                <a:solidFill>
                  <a:schemeClr val="bg1"/>
                </a:solidFill>
                <a:latin typeface="Avenir Black"/>
                <a:ea typeface="+mj-ea"/>
                <a:cs typeface="Avenir Black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sz="7172">
                <a:sym typeface="Bl Avenir Black" charset="0"/>
              </a:rPr>
              <a:t>Click to edit Master title style</a:t>
            </a:r>
            <a:endParaRPr lang="en-US" sz="7172" dirty="0">
              <a:sym typeface="Bl Aveni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3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6833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2208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758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188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726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722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00017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636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309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ABAF4464-A14C-4B08-BEBC-CE68C8ABA3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58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8319DDD3-E807-49A3-BAC1-C6878AD8112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647"/>
            <a:ext cx="10972800" cy="452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24B53-A56D-44B5-8BAD-EBDC70302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821"/>
            <a:ext cx="2845174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235B672-BC19-438A-8C33-6E69DB48C9F3}" type="datetimeFigureOut">
              <a:rPr lang="en-US" altLang="en-US"/>
              <a:pPr>
                <a:defRPr/>
              </a:pPr>
              <a:t>6/4/2018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9B49-4A0C-4AFB-B381-F19B154F1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227" y="6356821"/>
            <a:ext cx="3861547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844">
                <a:solidFill>
                  <a:schemeClr val="tx1">
                    <a:tint val="75000"/>
                  </a:schemeClr>
                </a:solidFill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2A872-ACAC-4BB9-BA0D-4377177DD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227" y="6356821"/>
            <a:ext cx="2845173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FDE1720-5DA5-4351-A1A6-BFFB1F7468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5" name="Rectangle 1">
            <a:extLst>
              <a:ext uri="{FF2B5EF4-FFF2-40B4-BE49-F238E27FC236}">
                <a16:creationId xmlns:a16="http://schemas.microsoft.com/office/drawing/2014/main" id="{C3A69074-3CB6-4EAC-AF53-3A5DAFA4E3A1}"/>
              </a:ext>
            </a:extLst>
          </p:cNvPr>
          <p:cNvSpPr>
            <a:spLocks/>
          </p:cNvSpPr>
          <p:nvPr/>
        </p:nvSpPr>
        <p:spPr bwMode="auto">
          <a:xfrm>
            <a:off x="-89647" y="4536281"/>
            <a:ext cx="12416118" cy="248245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7D7EF68-FB20-4B32-AEA2-B5E4290F9B5E}"/>
              </a:ext>
            </a:extLst>
          </p:cNvPr>
          <p:cNvSpPr>
            <a:spLocks/>
          </p:cNvSpPr>
          <p:nvPr/>
        </p:nvSpPr>
        <p:spPr bwMode="auto">
          <a:xfrm>
            <a:off x="851647" y="4768453"/>
            <a:ext cx="10345271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9287" tIns="89287" rIns="89287" bIns="89287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endParaRPr lang="en-US" altLang="en-US" sz="3305">
              <a:solidFill>
                <a:srgbClr val="FFFFFF"/>
              </a:solidFill>
              <a:latin typeface="H Avenir Heavy" charset="0"/>
              <a:ea typeface="MS PGothic" panose="020B0600070205080204" pitchFamily="34" charset="-128"/>
              <a:sym typeface="H Avenir Heavy" charset="0"/>
            </a:endParaRPr>
          </a:p>
        </p:txBody>
      </p:sp>
      <p:sp>
        <p:nvSpPr>
          <p:cNvPr id="2057" name="Rectangle 3">
            <a:extLst>
              <a:ext uri="{FF2B5EF4-FFF2-40B4-BE49-F238E27FC236}">
                <a16:creationId xmlns:a16="http://schemas.microsoft.com/office/drawing/2014/main" id="{75A8DE23-621F-4319-B072-946898A77D46}"/>
              </a:ext>
            </a:extLst>
          </p:cNvPr>
          <p:cNvSpPr>
            <a:spLocks/>
          </p:cNvSpPr>
          <p:nvPr/>
        </p:nvSpPr>
        <p:spPr bwMode="auto">
          <a:xfrm>
            <a:off x="-22412" y="-321469"/>
            <a:ext cx="12411635" cy="4857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3094"/>
          </a:p>
        </p:txBody>
      </p:sp>
    </p:spTree>
    <p:extLst>
      <p:ext uri="{BB962C8B-B14F-4D97-AF65-F5344CB8AC3E}">
        <p14:creationId xmlns:p14="http://schemas.microsoft.com/office/powerpoint/2010/main" val="339792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0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A47D3D1E-A8F7-4DE4-B2D1-0FEA476E83CC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169664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BF0D7C1-2093-4443-873E-F68444A91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768078"/>
            <a:ext cx="10488706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6986" tIns="126986" rIns="126986" bIns="126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B55E313-EE5F-46D7-8E47-1E88EA3D2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51647" y="750094"/>
            <a:ext cx="10488706" cy="96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458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123" grpId="0" autoUpdateAnimBg="0"/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604891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926308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1247725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569144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F18385C0-C1CA-4883-B3E9-21747C344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BD35227-AAB5-41BE-A4F4-9BEA8FEE3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5124" name="Picture 7">
            <a:extLst>
              <a:ext uri="{FF2B5EF4-FFF2-40B4-BE49-F238E27FC236}">
                <a16:creationId xmlns:a16="http://schemas.microsoft.com/office/drawing/2014/main" id="{2D3925E1-40A9-4300-8FF8-38166843B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57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autoUpdateAnimBg="0"/>
      <p:bldP spid="7170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7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B15BBEEC-2B59-4A71-87AC-09ACC9D99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003FB0-D91B-4416-9A9E-1332F689E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8945C25-007A-469F-ACD0-3CAE4DD5F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47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" grpId="0" autoUpdateAnimBg="0"/>
      <p:bldP spid="2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217ED7AB-07EF-4628-8382-5A539CBCE2DE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7045523"/>
          </a:xfrm>
          <a:prstGeom prst="rect">
            <a:avLst/>
          </a:prstGeom>
          <a:solidFill>
            <a:srgbClr val="0077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3FDA358-10F9-498F-AF7D-98B665144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205508"/>
            <a:ext cx="10497671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166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1">
            <a:extLst>
              <a:ext uri="{FF2B5EF4-FFF2-40B4-BE49-F238E27FC236}">
                <a16:creationId xmlns:a16="http://schemas.microsoft.com/office/drawing/2014/main" id="{BCD7883B-FEBE-41C7-A113-7E14A798C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884039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5" name="Line 2">
            <a:extLst>
              <a:ext uri="{FF2B5EF4-FFF2-40B4-BE49-F238E27FC236}">
                <a16:creationId xmlns:a16="http://schemas.microsoft.com/office/drawing/2014/main" id="{E70FDEEC-78BD-4A79-92DF-DA3436725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268783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6" name="Line 3">
            <a:extLst>
              <a:ext uri="{FF2B5EF4-FFF2-40B4-BE49-F238E27FC236}">
                <a16:creationId xmlns:a16="http://schemas.microsoft.com/office/drawing/2014/main" id="{094E08EC-55CE-4C6B-818C-1BEB99AB2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175691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7" name="AutoShape 4">
            <a:extLst>
              <a:ext uri="{FF2B5EF4-FFF2-40B4-BE49-F238E27FC236}">
                <a16:creationId xmlns:a16="http://schemas.microsoft.com/office/drawing/2014/main" id="{863ACC81-81F2-467C-BBBC-21CBD28302AC}"/>
              </a:ext>
            </a:extLst>
          </p:cNvPr>
          <p:cNvSpPr>
            <a:spLocks/>
          </p:cNvSpPr>
          <p:nvPr/>
        </p:nvSpPr>
        <p:spPr bwMode="auto">
          <a:xfrm>
            <a:off x="7664824" y="910828"/>
            <a:ext cx="3774141" cy="1223367"/>
          </a:xfrm>
          <a:prstGeom prst="rightArrow">
            <a:avLst>
              <a:gd name="adj1" fmla="val 35944"/>
              <a:gd name="adj2" fmla="val 8807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8" name="AutoShape 5">
            <a:extLst>
              <a:ext uri="{FF2B5EF4-FFF2-40B4-BE49-F238E27FC236}">
                <a16:creationId xmlns:a16="http://schemas.microsoft.com/office/drawing/2014/main" id="{37F2F641-2309-4C92-8B9D-4B4EE4D1213B}"/>
              </a:ext>
            </a:extLst>
          </p:cNvPr>
          <p:cNvSpPr>
            <a:spLocks/>
          </p:cNvSpPr>
          <p:nvPr/>
        </p:nvSpPr>
        <p:spPr bwMode="auto">
          <a:xfrm>
            <a:off x="7671547" y="2538263"/>
            <a:ext cx="3756212" cy="1098352"/>
          </a:xfrm>
          <a:prstGeom prst="roundRect">
            <a:avLst>
              <a:gd name="adj" fmla="val 34551"/>
            </a:avLst>
          </a:prstGeom>
          <a:noFill/>
          <a:ln w="38100">
            <a:solidFill>
              <a:srgbClr val="FDB91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9" name="Rectangle 6">
            <a:extLst>
              <a:ext uri="{FF2B5EF4-FFF2-40B4-BE49-F238E27FC236}">
                <a16:creationId xmlns:a16="http://schemas.microsoft.com/office/drawing/2014/main" id="{2C8ABADF-822D-4389-A558-BE181C0483ED}"/>
              </a:ext>
            </a:extLst>
          </p:cNvPr>
          <p:cNvSpPr>
            <a:spLocks/>
          </p:cNvSpPr>
          <p:nvPr/>
        </p:nvSpPr>
        <p:spPr bwMode="auto">
          <a:xfrm>
            <a:off x="7664824" y="4036219"/>
            <a:ext cx="3765176" cy="190202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0" name="Line 7">
            <a:extLst>
              <a:ext uri="{FF2B5EF4-FFF2-40B4-BE49-F238E27FC236}">
                <a16:creationId xmlns:a16="http://schemas.microsoft.com/office/drawing/2014/main" id="{056CE132-F932-40AD-9E41-7AA7285E2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3562945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1" name="Line 8">
            <a:extLst>
              <a:ext uri="{FF2B5EF4-FFF2-40B4-BE49-F238E27FC236}">
                <a16:creationId xmlns:a16="http://schemas.microsoft.com/office/drawing/2014/main" id="{A07991B6-169D-4D1C-8D99-9E97804A6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5438180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2" name="Line 9">
            <a:extLst>
              <a:ext uri="{FF2B5EF4-FFF2-40B4-BE49-F238E27FC236}">
                <a16:creationId xmlns:a16="http://schemas.microsoft.com/office/drawing/2014/main" id="{78B7FBDE-B9F1-47D9-8AE6-9FD877DED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4462611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3" name="Rectangle 10">
            <a:extLst>
              <a:ext uri="{FF2B5EF4-FFF2-40B4-BE49-F238E27FC236}">
                <a16:creationId xmlns:a16="http://schemas.microsoft.com/office/drawing/2014/main" id="{E1792539-1B59-4F1D-A4D0-524D25D5C17A}"/>
              </a:ext>
            </a:extLst>
          </p:cNvPr>
          <p:cNvSpPr>
            <a:spLocks/>
          </p:cNvSpPr>
          <p:nvPr/>
        </p:nvSpPr>
        <p:spPr bwMode="auto">
          <a:xfrm>
            <a:off x="3469341" y="848320"/>
            <a:ext cx="3765176" cy="1169789"/>
          </a:xfrm>
          <a:prstGeom prst="rect">
            <a:avLst/>
          </a:prstGeom>
          <a:solidFill>
            <a:srgbClr val="F15A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4" name="AutoShape 11">
            <a:extLst>
              <a:ext uri="{FF2B5EF4-FFF2-40B4-BE49-F238E27FC236}">
                <a16:creationId xmlns:a16="http://schemas.microsoft.com/office/drawing/2014/main" id="{6FA43256-D3D3-46E2-9822-C635595694C7}"/>
              </a:ext>
            </a:extLst>
          </p:cNvPr>
          <p:cNvSpPr>
            <a:spLocks/>
          </p:cNvSpPr>
          <p:nvPr/>
        </p:nvSpPr>
        <p:spPr bwMode="auto">
          <a:xfrm>
            <a:off x="3471582" y="2538263"/>
            <a:ext cx="3756212" cy="1098352"/>
          </a:xfrm>
          <a:prstGeom prst="roundRect">
            <a:avLst>
              <a:gd name="adj" fmla="val 13685"/>
            </a:avLst>
          </a:prstGeom>
          <a:solidFill>
            <a:srgbClr val="0F628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5" name="Freeform 12">
            <a:extLst>
              <a:ext uri="{FF2B5EF4-FFF2-40B4-BE49-F238E27FC236}">
                <a16:creationId xmlns:a16="http://schemas.microsoft.com/office/drawing/2014/main" id="{8F39A299-620E-4F23-B58A-017C3ABBF6F3}"/>
              </a:ext>
            </a:extLst>
          </p:cNvPr>
          <p:cNvSpPr>
            <a:spLocks/>
          </p:cNvSpPr>
          <p:nvPr/>
        </p:nvSpPr>
        <p:spPr bwMode="auto">
          <a:xfrm>
            <a:off x="3423397" y="4161234"/>
            <a:ext cx="2043953" cy="2098477"/>
          </a:xfrm>
          <a:custGeom>
            <a:avLst/>
            <a:gdLst>
              <a:gd name="T0" fmla="*/ 2147483646 w 21580"/>
              <a:gd name="T1" fmla="*/ 0 h 21600"/>
              <a:gd name="T2" fmla="*/ 2147483646 w 21580"/>
              <a:gd name="T3" fmla="*/ 2147483646 h 21600"/>
              <a:gd name="T4" fmla="*/ 2147483646 w 21580"/>
              <a:gd name="T5" fmla="*/ 2147483646 h 21600"/>
              <a:gd name="T6" fmla="*/ 2147483646 w 21580"/>
              <a:gd name="T7" fmla="*/ 2147483646 h 21600"/>
              <a:gd name="T8" fmla="*/ 2147483646 w 21580"/>
              <a:gd name="T9" fmla="*/ 2147483646 h 21600"/>
              <a:gd name="T10" fmla="*/ 2147483646 w 21580"/>
              <a:gd name="T11" fmla="*/ 2147483646 h 21600"/>
              <a:gd name="T12" fmla="*/ 0 w 21580"/>
              <a:gd name="T13" fmla="*/ 2147483646 h 21600"/>
              <a:gd name="T14" fmla="*/ 2147483646 w 21580"/>
              <a:gd name="T15" fmla="*/ 2147483646 h 21600"/>
              <a:gd name="T16" fmla="*/ 2147483646 w 21580"/>
              <a:gd name="T17" fmla="*/ 2147483646 h 21600"/>
              <a:gd name="T18" fmla="*/ 2147483646 w 21580"/>
              <a:gd name="T19" fmla="*/ 2147483646 h 21600"/>
              <a:gd name="T20" fmla="*/ 2147483646 w 21580"/>
              <a:gd name="T21" fmla="*/ 2147483646 h 21600"/>
              <a:gd name="T22" fmla="*/ 2147483646 w 21580"/>
              <a:gd name="T23" fmla="*/ 0 h 21600"/>
              <a:gd name="T24" fmla="*/ 2147483646 w 21580"/>
              <a:gd name="T25" fmla="*/ 0 h 21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580" h="21600">
                <a:moveTo>
                  <a:pt x="14579" y="0"/>
                </a:moveTo>
                <a:lnTo>
                  <a:pt x="21580" y="19"/>
                </a:lnTo>
                <a:cubicBezTo>
                  <a:pt x="21580" y="19"/>
                  <a:pt x="21560" y="3203"/>
                  <a:pt x="21580" y="8391"/>
                </a:cubicBezTo>
                <a:cubicBezTo>
                  <a:pt x="21600" y="13578"/>
                  <a:pt x="18777" y="17016"/>
                  <a:pt x="12431" y="17016"/>
                </a:cubicBezTo>
                <a:cubicBezTo>
                  <a:pt x="11396" y="17016"/>
                  <a:pt x="9288" y="17016"/>
                  <a:pt x="9288" y="17016"/>
                </a:cubicBezTo>
                <a:lnTo>
                  <a:pt x="9288" y="21600"/>
                </a:lnTo>
                <a:lnTo>
                  <a:pt x="0" y="13597"/>
                </a:lnTo>
                <a:lnTo>
                  <a:pt x="9288" y="5672"/>
                </a:lnTo>
                <a:lnTo>
                  <a:pt x="9288" y="10256"/>
                </a:lnTo>
                <a:lnTo>
                  <a:pt x="12152" y="10256"/>
                </a:lnTo>
                <a:cubicBezTo>
                  <a:pt x="12152" y="10256"/>
                  <a:pt x="14579" y="10412"/>
                  <a:pt x="14579" y="7945"/>
                </a:cubicBezTo>
                <a:cubicBezTo>
                  <a:pt x="14579" y="5302"/>
                  <a:pt x="14579" y="0"/>
                  <a:pt x="14579" y="0"/>
                </a:cubicBezTo>
                <a:close/>
                <a:moveTo>
                  <a:pt x="14579" y="0"/>
                </a:moveTo>
              </a:path>
            </a:pathLst>
          </a:custGeom>
          <a:noFill/>
          <a:ln w="635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6" name="Oval 13">
            <a:extLst>
              <a:ext uri="{FF2B5EF4-FFF2-40B4-BE49-F238E27FC236}">
                <a16:creationId xmlns:a16="http://schemas.microsoft.com/office/drawing/2014/main" id="{138A59E7-D714-4239-9DD3-88EA8222D684}"/>
              </a:ext>
            </a:extLst>
          </p:cNvPr>
          <p:cNvSpPr>
            <a:spLocks/>
          </p:cNvSpPr>
          <p:nvPr/>
        </p:nvSpPr>
        <p:spPr bwMode="auto">
          <a:xfrm>
            <a:off x="5916706" y="4321969"/>
            <a:ext cx="1335741" cy="1330523"/>
          </a:xfrm>
          <a:prstGeom prst="ellipse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1023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19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834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253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671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5717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109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646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077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614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515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999932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351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2768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577780"/>
            <a:ext cx="12192000" cy="5461279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Challenge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982529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A25ED9-5340-49D5-A648-4EC3B2C08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2143125"/>
            <a:ext cx="10648950" cy="2571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F344E3-D2A2-4CC0-A988-9EE9CE7008D6}"/>
              </a:ext>
            </a:extLst>
          </p:cNvPr>
          <p:cNvSpPr txBox="1"/>
          <p:nvPr/>
        </p:nvSpPr>
        <p:spPr>
          <a:xfrm>
            <a:off x="771525" y="854765"/>
            <a:ext cx="6681188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Views\Products\</a:t>
            </a:r>
            <a:r>
              <a:rPr lang="en-US" b="1" dirty="0" err="1"/>
              <a:t>Product.cshtml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7779164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F344E3-D2A2-4CC0-A988-9EE9CE7008D6}"/>
              </a:ext>
            </a:extLst>
          </p:cNvPr>
          <p:cNvSpPr txBox="1"/>
          <p:nvPr/>
        </p:nvSpPr>
        <p:spPr>
          <a:xfrm>
            <a:off x="771525" y="854765"/>
            <a:ext cx="6681188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Views\Products\</a:t>
            </a:r>
            <a:r>
              <a:rPr lang="en-US" b="1" dirty="0" err="1"/>
              <a:t>Product.cshtml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7BF83B-1CF4-471F-9A1B-D3B30EE4E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2051193"/>
            <a:ext cx="45624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55333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8A104A-E2BD-4C59-B6F3-6FCFE8C8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39BCD7-3957-4101-AA02-58672A180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the call to </a:t>
            </a:r>
            <a:r>
              <a:rPr lang="en-US" sz="2400" dirty="0"/>
              <a:t>@</a:t>
            </a:r>
            <a:r>
              <a:rPr lang="en-US" sz="2400" dirty="0" err="1"/>
              <a:t>Html.Rating</a:t>
            </a:r>
            <a:r>
              <a:rPr lang="en-US" sz="2400" dirty="0"/>
              <a:t>(rating)</a:t>
            </a:r>
            <a:r>
              <a:rPr lang="en-US" dirty="0"/>
              <a:t> with </a:t>
            </a:r>
            <a:r>
              <a:rPr lang="en-US" sz="2400" dirty="0"/>
              <a:t>@</a:t>
            </a:r>
            <a:r>
              <a:rPr lang="en-US" sz="2400" dirty="0" err="1"/>
              <a:t>Html.Rating</a:t>
            </a:r>
            <a:r>
              <a:rPr lang="en-US" sz="2400" dirty="0"/>
              <a:t>(</a:t>
            </a:r>
            <a:r>
              <a:rPr lang="en-US" sz="2400" dirty="0" err="1"/>
              <a:t>Model.SKU</a:t>
            </a:r>
            <a:r>
              <a:rPr lang="en-US" sz="2400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a combination of a custom HTML Helper and a Child Action</a:t>
            </a:r>
          </a:p>
          <a:p>
            <a:r>
              <a:rPr lang="en-US" dirty="0"/>
              <a:t>Render the same exact markup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E010F3-E3DD-4F4E-84A5-463BF44B9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762" y="2682327"/>
            <a:ext cx="45624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43590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8A104A-E2BD-4C59-B6F3-6FCFE8C8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39BCD7-3957-4101-AA02-58672A180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the database logic to retrieve the Rating object from the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sz="2400" dirty="0" err="1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ProductController</a:t>
            </a:r>
            <a:r>
              <a:rPr lang="en-US" dirty="0"/>
              <a:t> to the new Child Action</a:t>
            </a:r>
          </a:p>
        </p:txBody>
      </p:sp>
    </p:spTree>
    <p:extLst>
      <p:ext uri="{BB962C8B-B14F-4D97-AF65-F5344CB8AC3E}">
        <p14:creationId xmlns:p14="http://schemas.microsoft.com/office/powerpoint/2010/main" val="290985036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0BD9-B43C-4D35-885A-D2F84D6E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13996-5014-4543-8307-9942BB78C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Estimated time:  10-15 minutes</a:t>
            </a:r>
          </a:p>
        </p:txBody>
      </p:sp>
    </p:spTree>
    <p:extLst>
      <p:ext uri="{BB962C8B-B14F-4D97-AF65-F5344CB8AC3E}">
        <p14:creationId xmlns:p14="http://schemas.microsoft.com/office/powerpoint/2010/main" val="69859845"/>
      </p:ext>
    </p:extLst>
  </p:cSld>
  <p:clrMapOvr>
    <a:masterClrMapping/>
  </p:clrMapOvr>
  <p:transition>
    <p:dissolv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0106AB0-C779-4725-8EF3-36ABC16E6933}"/>
    </a:ext>
  </a:extLst>
</a:theme>
</file>

<file path=ppt/theme/theme2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B3C3B"/>
      </a:accent1>
      <a:accent2>
        <a:srgbClr val="333399"/>
      </a:accent2>
      <a:accent3>
        <a:srgbClr val="FFFFFF"/>
      </a:accent3>
      <a:accent4>
        <a:srgbClr val="000000"/>
      </a:accent4>
      <a:accent5>
        <a:srgbClr val="AFAFA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2380AE72-9B91-4BED-A484-E981E5460CEB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4F4083D4-E6CA-41EE-9F27-30B5CCD6C044}"/>
    </a:ext>
  </a:extLst>
</a:theme>
</file>

<file path=ppt/theme/theme4.xml><?xml version="1.0" encoding="utf-8"?>
<a:theme xmlns:a="http://schemas.openxmlformats.org/drawingml/2006/main" name="Header with Bullets Slid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77B5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Header with Bullets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Header with Bullets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B2F3DEE-004A-4788-BB02-F4EE23F27560}"/>
    </a:ext>
  </a:extLst>
</a:theme>
</file>

<file path=ppt/theme/theme5.xml><?xml version="1.0" encoding="utf-8"?>
<a:theme xmlns:a="http://schemas.openxmlformats.org/drawingml/2006/main" name="Definition Slide">
  <a:themeElements>
    <a:clrScheme name="Definition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inition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inition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5AAD9943-08B0-46B1-9A3E-150BEDBAA4D9}"/>
    </a:ext>
  </a:extLst>
</a:theme>
</file>

<file path=ppt/theme/theme6.xml><?xml version="1.0" encoding="utf-8"?>
<a:theme xmlns:a="http://schemas.openxmlformats.org/drawingml/2006/main" name="Numbered Slide">
  <a:themeElements>
    <a:clrScheme name="Numbered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umbered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Numbered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BC7F938A-E922-4301-8BF7-338F4FFAFFD8}"/>
    </a:ext>
  </a:extLst>
</a:theme>
</file>

<file path=ppt/theme/theme7.xml><?xml version="1.0" encoding="utf-8"?>
<a:theme xmlns:a="http://schemas.openxmlformats.org/drawingml/2006/main" name="Paragraph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99F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aragraph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73044153-E1BD-41B5-80E1-30DBE4404FFF}"/>
    </a:ext>
  </a:extLst>
</a:theme>
</file>

<file path=ppt/theme/theme8.xml><?xml version="1.0" encoding="utf-8"?>
<a:theme xmlns:a="http://schemas.openxmlformats.org/drawingml/2006/main" name="Basic Shape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85858"/>
      </a:accent1>
      <a:accent2>
        <a:srgbClr val="333399"/>
      </a:accent2>
      <a:accent3>
        <a:srgbClr val="FFFFFF"/>
      </a:accent3>
      <a:accent4>
        <a:srgbClr val="000000"/>
      </a:accent4>
      <a:accent5>
        <a:srgbClr val="B4B4B4"/>
      </a:accent5>
      <a:accent6>
        <a:srgbClr val="2D2D8A"/>
      </a:accent6>
      <a:hlink>
        <a:srgbClr val="009999"/>
      </a:hlink>
      <a:folHlink>
        <a:srgbClr val="99CC00"/>
      </a:folHlink>
    </a:clrScheme>
    <a:fontScheme name="Basic Shape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asic Shap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8F51D1F7-9552-446E-8466-FF458E9E9D8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NEW_TEMPLATE_BLUE_FINAL_LYNDA_29026</Template>
  <TotalTime>1740</TotalTime>
  <Words>79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6</vt:i4>
      </vt:variant>
    </vt:vector>
  </HeadingPairs>
  <TitlesOfParts>
    <vt:vector size="27" baseType="lpstr">
      <vt:lpstr>ＭＳ Ｐゴシック</vt:lpstr>
      <vt:lpstr>ＭＳ Ｐゴシック</vt:lpstr>
      <vt:lpstr>Arial</vt:lpstr>
      <vt:lpstr>Avenir Black</vt:lpstr>
      <vt:lpstr>Bk Avenir Book</vt:lpstr>
      <vt:lpstr>Bl Avenir Black</vt:lpstr>
      <vt:lpstr>Calibri</vt:lpstr>
      <vt:lpstr>Calynda</vt:lpstr>
      <vt:lpstr>Gill Sans</vt:lpstr>
      <vt:lpstr>H Avenir Heavy</vt:lpstr>
      <vt:lpstr>M Avenir Medium</vt:lpstr>
      <vt:lpstr>ヒラギノ角ゴ ProN W3</vt:lpstr>
      <vt:lpstr>ヒラギノ角ゴ ProN W6</vt:lpstr>
      <vt:lpstr>Custom Design</vt:lpstr>
      <vt:lpstr>Blank</vt:lpstr>
      <vt:lpstr>1_Custom Design</vt:lpstr>
      <vt:lpstr>Header with Bullets Slide</vt:lpstr>
      <vt:lpstr>Definition Slide</vt:lpstr>
      <vt:lpstr>Numbered Slide</vt:lpstr>
      <vt:lpstr>Paragraph Slide</vt:lpstr>
      <vt:lpstr>Basic Shapes</vt:lpstr>
      <vt:lpstr>Challenge</vt:lpstr>
      <vt:lpstr>PowerPoint Presentation</vt:lpstr>
      <vt:lpstr>PowerPoint Presentation</vt:lpstr>
      <vt:lpstr>Challenge</vt:lpstr>
      <vt:lpstr>Tips</vt:lpstr>
      <vt:lpstr>Time</vt:lpstr>
    </vt:vector>
  </TitlesOfParts>
  <Company>lynda.com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Steps</dc:title>
  <dc:creator>Jess Chadwick</dc:creator>
  <cp:lastModifiedBy>Jess Chadwick</cp:lastModifiedBy>
  <cp:revision>39</cp:revision>
  <dcterms:created xsi:type="dcterms:W3CDTF">2016-10-06T22:11:35Z</dcterms:created>
  <dcterms:modified xsi:type="dcterms:W3CDTF">2018-06-04T05:20:35Z</dcterms:modified>
</cp:coreProperties>
</file>