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62" r:id="rId10"/>
    <p:sldId id="257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7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6/4/2018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77850"/>
            <a:ext cx="12192000" cy="54610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Challenge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1E239-5D15-4125-A004-4BF43082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91"/>
            <a:ext cx="12192000" cy="34196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BE36F-7163-469A-903E-92912E96618A}"/>
              </a:ext>
            </a:extLst>
          </p:cNvPr>
          <p:cNvSpPr/>
          <p:nvPr/>
        </p:nvSpPr>
        <p:spPr>
          <a:xfrm>
            <a:off x="680720" y="3078480"/>
            <a:ext cx="5872480" cy="199136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941982"/>
            <a:ext cx="10488706" cy="294268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Move repeated, boilerplate model validation code to a Custom Action 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1768078"/>
            <a:ext cx="11066033" cy="41165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ASP.NET MVC will skip controller action execution if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filterContext.Result</a:t>
            </a:r>
            <a:r>
              <a:rPr lang="en-US" dirty="0"/>
              <a:t> has a value</a:t>
            </a:r>
            <a:br>
              <a:rPr lang="en-US" dirty="0"/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Controller action name: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filterContext.ActionDescriptor.ActionName</a:t>
            </a:r>
            <a:b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endParaRPr lang="en-US" dirty="0"/>
          </a:p>
          <a:p>
            <a:pPr>
              <a:spcBef>
                <a:spcPts val="600"/>
              </a:spcBef>
            </a:pP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Controller.ModelState</a:t>
            </a:r>
            <a: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   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Controller.ViewData.ModelState</a:t>
            </a:r>
            <a:br>
              <a:rPr lang="en-US" sz="24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endParaRPr lang="en-US" sz="2400" b="1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/>
              <a:t>Pass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TempData</a:t>
            </a:r>
            <a:r>
              <a:rPr lang="en-US" dirty="0"/>
              <a:t> and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ViewData</a:t>
            </a:r>
            <a:r>
              <a:rPr lang="en-US" dirty="0"/>
              <a:t> properties to new </a:t>
            </a:r>
            <a:r>
              <a:rPr lang="en-US" sz="24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ViewResult</a:t>
            </a:r>
            <a:endParaRPr lang="en-US" sz="2400" b="1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17A1086-E200-4107-A3B9-694007677E29}"/>
              </a:ext>
            </a:extLst>
          </p:cNvPr>
          <p:cNvSpPr/>
          <p:nvPr/>
        </p:nvSpPr>
        <p:spPr bwMode="auto">
          <a:xfrm>
            <a:off x="5283200" y="5313680"/>
            <a:ext cx="508000" cy="193040"/>
          </a:xfrm>
          <a:prstGeom prst="right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357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solved when…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663686"/>
            <a:ext cx="10488706" cy="3220977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ModelState</a:t>
            </a:r>
            <a:r>
              <a:rPr lang="en-US" sz="3600" dirty="0"/>
              <a:t> check can be removed,</a:t>
            </a:r>
            <a:br>
              <a:rPr lang="en-US" sz="3600" dirty="0"/>
            </a:br>
            <a:r>
              <a:rPr lang="en-US" sz="3600" dirty="0"/>
              <a:t>replaced with an Action Filter</a:t>
            </a:r>
          </a:p>
        </p:txBody>
      </p:sp>
    </p:spTree>
    <p:extLst>
      <p:ext uri="{BB962C8B-B14F-4D97-AF65-F5344CB8AC3E}">
        <p14:creationId xmlns:p14="http://schemas.microsoft.com/office/powerpoint/2010/main" val="26438836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0BD9-B43C-4D35-885A-D2F84D6E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3996-5014-4543-8307-9942BB78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time:  5-10 minutes</a:t>
            </a:r>
          </a:p>
        </p:txBody>
      </p:sp>
    </p:spTree>
    <p:extLst>
      <p:ext uri="{BB962C8B-B14F-4D97-AF65-F5344CB8AC3E}">
        <p14:creationId xmlns:p14="http://schemas.microsoft.com/office/powerpoint/2010/main" val="69859845"/>
      </p:ext>
    </p:extLst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1752</TotalTime>
  <Words>47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Challenge</vt:lpstr>
      <vt:lpstr>PowerPoint Presentation</vt:lpstr>
      <vt:lpstr>Challenge</vt:lpstr>
      <vt:lpstr>Tips</vt:lpstr>
      <vt:lpstr>Challenge solved when…</vt:lpstr>
      <vt:lpstr>Time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43</cp:revision>
  <dcterms:created xsi:type="dcterms:W3CDTF">2016-10-06T22:11:35Z</dcterms:created>
  <dcterms:modified xsi:type="dcterms:W3CDTF">2018-06-04T05:20:57Z</dcterms:modified>
</cp:coreProperties>
</file>