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9" r:id="rId5"/>
    <p:sldId id="268" r:id="rId6"/>
    <p:sldId id="263" r:id="rId7"/>
    <p:sldId id="271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57"/>
            <p14:sldId id="269"/>
            <p14:sldId id="268"/>
            <p14:sldId id="263"/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56" d="100"/>
          <a:sy n="56" d="100"/>
        </p:scale>
        <p:origin x="54" y="10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33B-D5DF-4B6D-8385-615AF635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74FC6-2758-48F8-93F1-0C9D7FE31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FC12-6C25-42C7-BD38-085FACC7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47C7-7DEB-4573-B623-122E280F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C7E4-791B-4C41-847F-5F8EB42B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6B0E2-8BCE-490B-A28E-237535C0B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33AF-8700-4A69-978C-39037AA1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4865-3DD6-4002-BB0E-0B46D1FD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D0EB-19EC-489B-BC0F-2B09DF30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A50B-673F-42DE-A5D1-1BCD6BBE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C802-BDD1-474C-9D15-E3E5C529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4544-5B63-4B39-B6EA-EECDF83E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A386-E818-4F8A-9D7F-7A6ED955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6427-85D3-4193-905F-8745A1E2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4C64-9D40-4AE6-8229-5A7F0724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0226-5023-4950-AF58-327AA704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C9A9-FFFE-4860-A4B7-8598FC1D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6F73-F40C-4C0F-9BB3-13A7B8FE2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9A6A3-827D-497D-83CB-B46B471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D9FF9-9AF6-4494-BA77-15F388E8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C722-177D-41E1-B4AE-7ADE5988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E13B-E198-45C0-9A4F-9053AD74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4C4D-99BE-4476-910A-CD22D10D6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AF5E2-02BF-4D96-BDBE-7B55C929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78E5A-9F79-475F-A0CA-290256096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E4047-5D2F-4886-BB76-E513B5593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A5F40-9EB3-49CC-B252-71CEF1FA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ADA57-B4EB-481E-8EED-2861006C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C819E-AFE4-4669-99C4-43DA93BC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2EAE-BD85-4EF4-AF7C-BFBB30AC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CF4FF-C3AC-4668-8A20-61AFC3F2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FA97C-4DA9-4CD6-AEC3-939E2EBD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C9F4A-4796-4C4D-8646-53D9B97B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C5302-16F8-4E7B-92DB-CC20F9D1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C9FF0-2EBD-4B53-B757-73277FFE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DACE-C7AD-4571-9587-BABE120B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7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973D-8897-495C-B490-BF4EB283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2416-AA3E-4066-83BE-88A05DE1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80ADE-4316-4024-B48B-2F54DADC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2D0A-4D35-4230-B00C-72231971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FCF5A-610F-4F27-9764-6D0E348F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FC4C-2A25-42AB-A1F9-FF2B6E39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DF84-FC80-481D-9694-5B3E04E6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13C19-6711-415E-B9A0-AD3090761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D5FF0-BAD1-4819-867A-815A3423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B557-DEAB-48EF-9959-C2A9FBBB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A1B8B-145A-48B9-9FC2-F2F19250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2585-FDE6-47B8-98DB-02BC503C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6C75D-A270-4F66-9999-A9A8CE4C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CC16-A308-48DF-B645-33723AFC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9D3D-5CA7-4020-AFB6-2313F8924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F165-79DF-43A7-AB31-D5853D8F6D0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594B-885F-47F0-A9C7-41811BB2F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A67F-68D8-45A2-85E3-A03F19F40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the Command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916C7-EA5B-4967-AF1C-FFF8BA98A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  Fat Controllers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should focus on orchestrating the interaction between the view and the model</a:t>
            </a:r>
          </a:p>
          <a:p>
            <a:endParaRPr lang="en-US" dirty="0"/>
          </a:p>
          <a:p>
            <a:r>
              <a:rPr lang="en-US" dirty="0"/>
              <a:t>How much is “too much logic”?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2851079" y="2434969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7303213" y="2434968"/>
            <a:ext cx="2157573" cy="11763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85EB0-591B-4821-B83F-C5DB6F6E836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008652" y="3023164"/>
            <a:ext cx="2294561" cy="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A25B7F-2291-4A50-8C07-D434C7F1B73A}"/>
              </a:ext>
            </a:extLst>
          </p:cNvPr>
          <p:cNvSpPr txBox="1"/>
          <p:nvPr/>
        </p:nvSpPr>
        <p:spPr>
          <a:xfrm>
            <a:off x="5500945" y="265383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a Service Class</a:t>
            </a:r>
          </a:p>
        </p:txBody>
      </p:sp>
    </p:spTree>
    <p:extLst>
      <p:ext uri="{BB962C8B-B14F-4D97-AF65-F5344CB8AC3E}">
        <p14:creationId xmlns:p14="http://schemas.microsoft.com/office/powerpoint/2010/main" val="312771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8E84-9C53-4331-97A0-3ACD920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071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Command Pattern</a:t>
            </a:r>
          </a:p>
        </p:txBody>
      </p:sp>
    </p:spTree>
    <p:extLst>
      <p:ext uri="{BB962C8B-B14F-4D97-AF65-F5344CB8AC3E}">
        <p14:creationId xmlns:p14="http://schemas.microsoft.com/office/powerpoint/2010/main" val="224635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8D02-F82D-4EDB-9D35-70DD51DF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Pattern: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655E25-DD42-4731-B8BC-7975C460F856}"/>
              </a:ext>
            </a:extLst>
          </p:cNvPr>
          <p:cNvSpPr/>
          <p:nvPr/>
        </p:nvSpPr>
        <p:spPr>
          <a:xfrm>
            <a:off x="4136164" y="1820253"/>
            <a:ext cx="3606326" cy="4007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400" b="1" u="sng" dirty="0"/>
              <a:t>Request</a:t>
            </a:r>
          </a:p>
          <a:p>
            <a:pPr lvl="1"/>
            <a:br>
              <a:rPr lang="en-US" sz="2800" b="1" u="sng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</a:br>
            <a:r>
              <a:rPr lang="en-US" sz="28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ProductId</a:t>
            </a:r>
            <a:br>
              <a:rPr lang="en-US" sz="28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</a:br>
            <a:r>
              <a:rPr lang="en-US" sz="2800" b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UserId</a:t>
            </a:r>
            <a:r>
              <a:rPr lang="en-US" sz="28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 Description</a:t>
            </a:r>
            <a:br>
              <a:rPr lang="en-US" sz="28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</a:br>
            <a:r>
              <a:rPr lang="en-US" sz="28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Price</a:t>
            </a:r>
            <a:br>
              <a:rPr lang="en-US" sz="28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</a:br>
            <a:r>
              <a:rPr lang="en-US" sz="28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MSRP</a:t>
            </a:r>
            <a:br>
              <a:rPr lang="en-US" sz="2800" b="1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</a:br>
            <a:endParaRPr lang="en-US" sz="2800" b="1" u="sng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4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838200" y="2418715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4921321" y="2418712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BDEDD-912E-48A2-A6C7-50C98F81B49C}"/>
              </a:ext>
            </a:extLst>
          </p:cNvPr>
          <p:cNvGrpSpPr/>
          <p:nvPr/>
        </p:nvGrpSpPr>
        <p:grpSpPr>
          <a:xfrm>
            <a:off x="2995773" y="2436043"/>
            <a:ext cx="1925548" cy="570868"/>
            <a:chOff x="2995773" y="2436043"/>
            <a:chExt cx="1925548" cy="5708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A25B7F-2291-4A50-8C07-D434C7F1B73A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585EB0-591B-4821-B83F-C5DB6F6E836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 in Action</a:t>
            </a:r>
          </a:p>
        </p:txBody>
      </p:sp>
    </p:spTree>
    <p:extLst>
      <p:ext uri="{BB962C8B-B14F-4D97-AF65-F5344CB8AC3E}">
        <p14:creationId xmlns:p14="http://schemas.microsoft.com/office/powerpoint/2010/main" val="246585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9B27-783B-44BF-B726-21F1CA031AF3}"/>
              </a:ext>
            </a:extLst>
          </p:cNvPr>
          <p:cNvSpPr/>
          <p:nvPr/>
        </p:nvSpPr>
        <p:spPr>
          <a:xfrm>
            <a:off x="838200" y="2418715"/>
            <a:ext cx="2157573" cy="117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D3878-F12D-4D66-BF2E-5CFC721746D7}"/>
              </a:ext>
            </a:extLst>
          </p:cNvPr>
          <p:cNvSpPr/>
          <p:nvPr/>
        </p:nvSpPr>
        <p:spPr>
          <a:xfrm>
            <a:off x="4921321" y="2418712"/>
            <a:ext cx="2157573" cy="117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BDEDD-912E-48A2-A6C7-50C98F81B49C}"/>
              </a:ext>
            </a:extLst>
          </p:cNvPr>
          <p:cNvGrpSpPr/>
          <p:nvPr/>
        </p:nvGrpSpPr>
        <p:grpSpPr>
          <a:xfrm>
            <a:off x="2995773" y="2436043"/>
            <a:ext cx="1925548" cy="570868"/>
            <a:chOff x="2995773" y="2436043"/>
            <a:chExt cx="1925548" cy="5708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A25B7F-2291-4A50-8C07-D434C7F1B73A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585EB0-591B-4821-B83F-C5DB6F6E836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 in Action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47F122-6B0D-456F-A708-BDD23ED5C3E9}"/>
              </a:ext>
            </a:extLst>
          </p:cNvPr>
          <p:cNvGrpSpPr/>
          <p:nvPr/>
        </p:nvGrpSpPr>
        <p:grpSpPr>
          <a:xfrm>
            <a:off x="7060059" y="3338024"/>
            <a:ext cx="1925548" cy="482816"/>
            <a:chOff x="7060059" y="3338024"/>
            <a:chExt cx="1925548" cy="48281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7EB201-B4A1-4C3F-B598-015E1670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59" y="3338024"/>
              <a:ext cx="1925548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15571-F2D3-4E0E-ACA3-3FDC5BAA9480}"/>
                </a:ext>
              </a:extLst>
            </p:cNvPr>
            <p:cNvSpPr txBox="1"/>
            <p:nvPr/>
          </p:nvSpPr>
          <p:spPr>
            <a:xfrm>
              <a:off x="7417665" y="3420730"/>
              <a:ext cx="13045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Response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0E8B0-D851-44CD-85EB-52F6D55C46B7}"/>
              </a:ext>
            </a:extLst>
          </p:cNvPr>
          <p:cNvGrpSpPr/>
          <p:nvPr/>
        </p:nvGrpSpPr>
        <p:grpSpPr>
          <a:xfrm>
            <a:off x="7097727" y="2436043"/>
            <a:ext cx="1925548" cy="570868"/>
            <a:chOff x="2995773" y="2436043"/>
            <a:chExt cx="1925548" cy="5708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273256-F50D-45C6-8A77-19B2B6B5BE2E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AFD73-DF96-42B3-878C-5F03D171E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78090D-5B21-498C-BEB0-A8075642ED8A}"/>
              </a:ext>
            </a:extLst>
          </p:cNvPr>
          <p:cNvGrpSpPr/>
          <p:nvPr/>
        </p:nvGrpSpPr>
        <p:grpSpPr>
          <a:xfrm>
            <a:off x="2994031" y="3338024"/>
            <a:ext cx="1925548" cy="482816"/>
            <a:chOff x="7060059" y="3338024"/>
            <a:chExt cx="1925548" cy="48281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4C1CCC-6CAF-45E6-B715-188DDEE7E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59" y="3338024"/>
              <a:ext cx="1925548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651684-5C36-4514-821D-06D4DC6F2E8B}"/>
                </a:ext>
              </a:extLst>
            </p:cNvPr>
            <p:cNvSpPr txBox="1"/>
            <p:nvPr/>
          </p:nvSpPr>
          <p:spPr>
            <a:xfrm>
              <a:off x="7417665" y="3420730"/>
              <a:ext cx="13045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9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FAEB86A-5257-4BEB-B72F-23FB7DF1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Pattern: Separation of Concerns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D285-FAEB-403E-917C-84F64323965C}"/>
              </a:ext>
            </a:extLst>
          </p:cNvPr>
          <p:cNvSpPr/>
          <p:nvPr/>
        </p:nvSpPr>
        <p:spPr>
          <a:xfrm>
            <a:off x="9004441" y="2415562"/>
            <a:ext cx="2157573" cy="1176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47F122-6B0D-456F-A708-BDD23ED5C3E9}"/>
              </a:ext>
            </a:extLst>
          </p:cNvPr>
          <p:cNvGrpSpPr/>
          <p:nvPr/>
        </p:nvGrpSpPr>
        <p:grpSpPr>
          <a:xfrm>
            <a:off x="7060059" y="3338024"/>
            <a:ext cx="1925548" cy="482816"/>
            <a:chOff x="7060059" y="3338024"/>
            <a:chExt cx="1925548" cy="48281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7EB201-B4A1-4C3F-B598-015E1670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059" y="3338024"/>
              <a:ext cx="1925548" cy="0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15571-F2D3-4E0E-ACA3-3FDC5BAA9480}"/>
                </a:ext>
              </a:extLst>
            </p:cNvPr>
            <p:cNvSpPr txBox="1"/>
            <p:nvPr/>
          </p:nvSpPr>
          <p:spPr>
            <a:xfrm>
              <a:off x="7417665" y="3420730"/>
              <a:ext cx="13045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/>
                <a:t>Response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B0E8B0-D851-44CD-85EB-52F6D55C46B7}"/>
              </a:ext>
            </a:extLst>
          </p:cNvPr>
          <p:cNvGrpSpPr/>
          <p:nvPr/>
        </p:nvGrpSpPr>
        <p:grpSpPr>
          <a:xfrm>
            <a:off x="7097727" y="2436043"/>
            <a:ext cx="1925548" cy="570868"/>
            <a:chOff x="2995773" y="2436043"/>
            <a:chExt cx="1925548" cy="5708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273256-F50D-45C6-8A77-19B2B6B5BE2E}"/>
                </a:ext>
              </a:extLst>
            </p:cNvPr>
            <p:cNvSpPr txBox="1"/>
            <p:nvPr/>
          </p:nvSpPr>
          <p:spPr>
            <a:xfrm>
              <a:off x="3315712" y="2436043"/>
              <a:ext cx="130450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/>
                <a:t>Request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AFD73-DF96-42B3-878C-5F03D171E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773" y="3006909"/>
              <a:ext cx="1925548" cy="2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48646D-8F7B-4993-9A48-5A08512C75DA}"/>
              </a:ext>
            </a:extLst>
          </p:cNvPr>
          <p:cNvGrpSpPr/>
          <p:nvPr/>
        </p:nvGrpSpPr>
        <p:grpSpPr>
          <a:xfrm>
            <a:off x="264920" y="2033899"/>
            <a:ext cx="6813974" cy="2100790"/>
            <a:chOff x="838200" y="2418712"/>
            <a:chExt cx="6240694" cy="11763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B79B27-783B-44BF-B726-21F1CA031AF3}"/>
                </a:ext>
              </a:extLst>
            </p:cNvPr>
            <p:cNvSpPr/>
            <p:nvPr/>
          </p:nvSpPr>
          <p:spPr>
            <a:xfrm>
              <a:off x="838200" y="2418715"/>
              <a:ext cx="2157573" cy="11763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Controller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0D3878-F12D-4D66-BF2E-5CFC721746D7}"/>
                </a:ext>
              </a:extLst>
            </p:cNvPr>
            <p:cNvSpPr/>
            <p:nvPr/>
          </p:nvSpPr>
          <p:spPr>
            <a:xfrm>
              <a:off x="4921321" y="2418712"/>
              <a:ext cx="2157573" cy="1176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Dispatcher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BABDEDD-912E-48A2-A6C7-50C98F81B49C}"/>
                </a:ext>
              </a:extLst>
            </p:cNvPr>
            <p:cNvGrpSpPr/>
            <p:nvPr/>
          </p:nvGrpSpPr>
          <p:grpSpPr>
            <a:xfrm>
              <a:off x="2995773" y="2439025"/>
              <a:ext cx="1925548" cy="486529"/>
              <a:chOff x="2995773" y="2439025"/>
              <a:chExt cx="1925548" cy="48652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A25B7F-2291-4A50-8C07-D434C7F1B73A}"/>
                  </a:ext>
                </a:extLst>
              </p:cNvPr>
              <p:cNvSpPr txBox="1"/>
              <p:nvPr/>
            </p:nvSpPr>
            <p:spPr>
              <a:xfrm>
                <a:off x="3175025" y="2439025"/>
                <a:ext cx="1567044" cy="3371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/>
                  <a:t>Request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7585EB0-591B-4821-B83F-C5DB6F6E8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5773" y="2925552"/>
                <a:ext cx="1925548" cy="2"/>
              </a:xfrm>
              <a:prstGeom prst="straightConnector1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278090D-5B21-498C-BEB0-A8075642ED8A}"/>
                </a:ext>
              </a:extLst>
            </p:cNvPr>
            <p:cNvGrpSpPr/>
            <p:nvPr/>
          </p:nvGrpSpPr>
          <p:grpSpPr>
            <a:xfrm>
              <a:off x="2994031" y="3103527"/>
              <a:ext cx="1925548" cy="490795"/>
              <a:chOff x="7060059" y="3103527"/>
              <a:chExt cx="1925548" cy="490795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F4C1CCC-6CAF-45E6-B715-188DDEE7E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0059" y="3103527"/>
                <a:ext cx="1925548" cy="0"/>
              </a:xfrm>
              <a:prstGeom prst="straightConnector1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51684-5C36-4514-821D-06D4DC6F2E8B}"/>
                  </a:ext>
                </a:extLst>
              </p:cNvPr>
              <p:cNvSpPr txBox="1"/>
              <p:nvPr/>
            </p:nvSpPr>
            <p:spPr>
              <a:xfrm>
                <a:off x="7241053" y="3252903"/>
                <a:ext cx="1567044" cy="34141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/>
                  <a:t>Response</a:t>
                </a:r>
                <a:endParaRPr lang="en-US" sz="2400" b="1"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23F3156-B2B0-4BA6-9C08-8792D021504D}"/>
              </a:ext>
            </a:extLst>
          </p:cNvPr>
          <p:cNvSpPr/>
          <p:nvPr/>
        </p:nvSpPr>
        <p:spPr>
          <a:xfrm>
            <a:off x="7078893" y="2095109"/>
            <a:ext cx="4389207" cy="18542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541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A17-6B82-4D41-8195-F3315512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52A1-0184-4B78-A068-8CC4A812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4000"/>
              <a:t>MediatR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200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github.com/</a:t>
            </a:r>
            <a:r>
              <a:rPr lang="en-US" sz="32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jbogard</a:t>
            </a:r>
            <a:r>
              <a:rPr lang="en-US" sz="3200" dirty="0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/</a:t>
            </a:r>
            <a:r>
              <a:rPr lang="en-US" sz="32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MediatR</a:t>
            </a:r>
            <a:endParaRPr lang="en-US" sz="3200" dirty="0">
              <a:latin typeface="Calynda" panose="020B0609030804020204" pitchFamily="49" charset="0"/>
              <a:ea typeface="Calynda" panose="020B0609030804020204" pitchFamily="49" charset="0"/>
              <a:cs typeface="Calynda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4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87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Calynda</vt:lpstr>
      <vt:lpstr>Office Theme</vt:lpstr>
      <vt:lpstr>Understanding the Command pattern</vt:lpstr>
      <vt:lpstr>Anti-Pattern:  Fat Controllers</vt:lpstr>
      <vt:lpstr>Refactoring to a Service Class</vt:lpstr>
      <vt:lpstr>Command Pattern</vt:lpstr>
      <vt:lpstr>Command Pattern: Request</vt:lpstr>
      <vt:lpstr>Command Pattern in Action</vt:lpstr>
      <vt:lpstr>Command Pattern in Action</vt:lpstr>
      <vt:lpstr>Command Pattern: Separation of Concerns</vt:lpstr>
      <vt:lpstr>Command Pattern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12</cp:revision>
  <dcterms:created xsi:type="dcterms:W3CDTF">2018-05-07T02:55:44Z</dcterms:created>
  <dcterms:modified xsi:type="dcterms:W3CDTF">2018-05-19T14:51:20Z</dcterms:modified>
</cp:coreProperties>
</file>