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C56C-D4C5-400A-B114-15F2ECED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6007-A75E-4720-8F6F-CBFCFF75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1CD9-2CED-4C0E-9346-3D782F1D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33FF-9348-4ED3-9275-A3E7E00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1751-32FF-4C83-A4C0-CD3E0683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2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33B-D5DF-4B6D-8385-615AF635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74FC6-2758-48F8-93F1-0C9D7FE31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FC12-6C25-42C7-BD38-085FACC7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E47C7-7DEB-4573-B623-122E280F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C7E4-791B-4C41-847F-5F8EB42B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6B0E2-8BCE-490B-A28E-237535C0B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A33AF-8700-4A69-978C-39037AA1B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24865-3DD6-4002-BB0E-0B46D1FD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D0EB-19EC-489B-BC0F-2B09DF30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A50B-673F-42DE-A5D1-1BCD6BBE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3CB9-4B7C-40E4-BA74-81D9CE80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827B-EC63-49EC-980C-1F399825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F032-8C10-4A13-AEA9-7A78C09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9FC0-203E-44AA-B2B0-3028D95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3348-399C-4BCD-A6DE-13566973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C802-BDD1-474C-9D15-E3E5C529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4544-5B63-4B39-B6EA-EECDF83EF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A386-E818-4F8A-9D7F-7A6ED955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6427-85D3-4193-905F-8745A1E2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4C64-9D40-4AE6-8229-5A7F0724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4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0226-5023-4950-AF58-327AA704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C9A9-FFFE-4860-A4B7-8598FC1DA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56F73-F40C-4C0F-9BB3-13A7B8FE2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9A6A3-827D-497D-83CB-B46B471D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D9FF9-9AF6-4494-BA77-15F388E8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C722-177D-41E1-B4AE-7ADE5988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E13B-E198-45C0-9A4F-9053AD74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4C4D-99BE-4476-910A-CD22D10D6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AF5E2-02BF-4D96-BDBE-7B55C929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78E5A-9F79-475F-A0CA-290256096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E4047-5D2F-4886-BB76-E513B5593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A5F40-9EB3-49CC-B252-71CEF1FA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ADA57-B4EB-481E-8EED-2861006C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C819E-AFE4-4669-99C4-43DA93BC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2EAE-BD85-4EF4-AF7C-BFBB30AC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CF4FF-C3AC-4668-8A20-61AFC3F2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FA97C-4DA9-4CD6-AEC3-939E2EBD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C9F4A-4796-4C4D-8646-53D9B97B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C5302-16F8-4E7B-92DB-CC20F9D1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C9FF0-2EBD-4B53-B757-73277FFE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ADACE-C7AD-4571-9587-BABE120B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7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973D-8897-495C-B490-BF4EB283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2416-AA3E-4066-83BE-88A05DE1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80ADE-4316-4024-B48B-2F54DADC7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02D0A-4D35-4230-B00C-72231971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FCF5A-610F-4F27-9764-6D0E348F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FC4C-2A25-42AB-A1F9-FF2B6E39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DF84-FC80-481D-9694-5B3E04E6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13C19-6711-415E-B9A0-AD3090761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D5FF0-BAD1-4819-867A-815A3423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EB557-DEAB-48EF-9959-C2A9FBBB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A1B8B-145A-48B9-9FC2-F2F19250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22585-FDE6-47B8-98DB-02BC503C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6C75D-A270-4F66-9999-A9A8CE4C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ACC16-A308-48DF-B645-33723AFC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9D3D-5CA7-4020-AFB6-2313F8924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594B-885F-47F0-A9C7-41811BB2F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A67F-68D8-45A2-85E3-A03F19F40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FA8D8-4523-4CCE-B988-D3E4C11D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component supplies the dependencies of another component</a:t>
            </a:r>
          </a:p>
        </p:txBody>
      </p:sp>
    </p:spTree>
    <p:extLst>
      <p:ext uri="{BB962C8B-B14F-4D97-AF65-F5344CB8AC3E}">
        <p14:creationId xmlns:p14="http://schemas.microsoft.com/office/powerpoint/2010/main" val="402902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2851079" y="2434969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7303213" y="2434968"/>
            <a:ext cx="2157573" cy="1176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585EB0-591B-4821-B83F-C5DB6F6E8366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008652" y="3023164"/>
            <a:ext cx="2294561" cy="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A25B7F-2291-4A50-8C07-D434C7F1B73A}"/>
              </a:ext>
            </a:extLst>
          </p:cNvPr>
          <p:cNvSpPr txBox="1"/>
          <p:nvPr/>
        </p:nvSpPr>
        <p:spPr>
          <a:xfrm>
            <a:off x="5500945" y="265383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with Dependencies</a:t>
            </a:r>
          </a:p>
        </p:txBody>
      </p:sp>
    </p:spTree>
    <p:extLst>
      <p:ext uri="{BB962C8B-B14F-4D97-AF65-F5344CB8AC3E}">
        <p14:creationId xmlns:p14="http://schemas.microsoft.com/office/powerpoint/2010/main" val="312771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838200" y="2418715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4921321" y="2418712"/>
            <a:ext cx="2157573" cy="1176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585EB0-591B-4821-B83F-C5DB6F6E836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95773" y="3006909"/>
            <a:ext cx="1925548" cy="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A25B7F-2291-4A50-8C07-D434C7F1B73A}"/>
              </a:ext>
            </a:extLst>
          </p:cNvPr>
          <p:cNvSpPr txBox="1"/>
          <p:nvPr/>
        </p:nvSpPr>
        <p:spPr>
          <a:xfrm>
            <a:off x="2995774" y="2637577"/>
            <a:ext cx="19255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Depends on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FD285-FAEB-403E-917C-84F64323965C}"/>
              </a:ext>
            </a:extLst>
          </p:cNvPr>
          <p:cNvSpPr/>
          <p:nvPr/>
        </p:nvSpPr>
        <p:spPr>
          <a:xfrm>
            <a:off x="9004441" y="2415562"/>
            <a:ext cx="2157573" cy="11763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DbContext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114C96-B294-429D-AB98-290027A2F837}"/>
              </a:ext>
            </a:extLst>
          </p:cNvPr>
          <p:cNvCxnSpPr>
            <a:cxnSpLocks/>
          </p:cNvCxnSpPr>
          <p:nvPr/>
        </p:nvCxnSpPr>
        <p:spPr>
          <a:xfrm flipV="1">
            <a:off x="7078893" y="3006909"/>
            <a:ext cx="1925548" cy="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4344B8-0121-4F58-BBC2-1AA3E6927F42}"/>
              </a:ext>
            </a:extLst>
          </p:cNvPr>
          <p:cNvSpPr txBox="1"/>
          <p:nvPr/>
        </p:nvSpPr>
        <p:spPr>
          <a:xfrm>
            <a:off x="7078894" y="2637577"/>
            <a:ext cx="19255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Depends on</a:t>
            </a:r>
          </a:p>
        </p:txBody>
      </p:sp>
    </p:spTree>
    <p:extLst>
      <p:ext uri="{BB962C8B-B14F-4D97-AF65-F5344CB8AC3E}">
        <p14:creationId xmlns:p14="http://schemas.microsoft.com/office/powerpoint/2010/main" val="246585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838200" y="2418715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4921321" y="2418712"/>
            <a:ext cx="2157573" cy="1176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585EB0-591B-4821-B83F-C5DB6F6E836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95773" y="3006909"/>
            <a:ext cx="1925548" cy="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A25B7F-2291-4A50-8C07-D434C7F1B73A}"/>
              </a:ext>
            </a:extLst>
          </p:cNvPr>
          <p:cNvSpPr txBox="1"/>
          <p:nvPr/>
        </p:nvSpPr>
        <p:spPr>
          <a:xfrm>
            <a:off x="2995774" y="2637577"/>
            <a:ext cx="19255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Creates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Dependency injection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FD285-FAEB-403E-917C-84F64323965C}"/>
              </a:ext>
            </a:extLst>
          </p:cNvPr>
          <p:cNvSpPr/>
          <p:nvPr/>
        </p:nvSpPr>
        <p:spPr>
          <a:xfrm>
            <a:off x="9004441" y="2415562"/>
            <a:ext cx="2157573" cy="11763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DbContext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E7F45D2-F735-4DE4-A07F-D691F9FF1B5A}"/>
              </a:ext>
            </a:extLst>
          </p:cNvPr>
          <p:cNvCxnSpPr>
            <a:stCxn id="4" idx="2"/>
            <a:endCxn id="2" idx="2"/>
          </p:cNvCxnSpPr>
          <p:nvPr/>
        </p:nvCxnSpPr>
        <p:spPr>
          <a:xfrm rot="5400000" flipH="1" flipV="1">
            <a:off x="5998529" y="-489592"/>
            <a:ext cx="3155" cy="8166241"/>
          </a:xfrm>
          <a:prstGeom prst="bentConnector3">
            <a:avLst>
              <a:gd name="adj1" fmla="val -72456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E4A671-23FA-42E9-A3A8-D669D38A08DF}"/>
              </a:ext>
            </a:extLst>
          </p:cNvPr>
          <p:cNvSpPr txBox="1"/>
          <p:nvPr/>
        </p:nvSpPr>
        <p:spPr>
          <a:xfrm>
            <a:off x="2942691" y="3810813"/>
            <a:ext cx="19255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Creates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53B238-E464-460F-AD78-D8D1DD539320}"/>
              </a:ext>
            </a:extLst>
          </p:cNvPr>
          <p:cNvSpPr/>
          <p:nvPr/>
        </p:nvSpPr>
        <p:spPr>
          <a:xfrm>
            <a:off x="3349803" y="2894977"/>
            <a:ext cx="268841" cy="2594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0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838200" y="2418715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4921321" y="2418712"/>
            <a:ext cx="2157573" cy="1176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585EB0-591B-4821-B83F-C5DB6F6E836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765533" y="3591951"/>
            <a:ext cx="3317695" cy="112731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A25B7F-2291-4A50-8C07-D434C7F1B73A}"/>
              </a:ext>
            </a:extLst>
          </p:cNvPr>
          <p:cNvSpPr txBox="1"/>
          <p:nvPr/>
        </p:nvSpPr>
        <p:spPr>
          <a:xfrm>
            <a:off x="5487256" y="3810813"/>
            <a:ext cx="19255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Creates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FD285-FAEB-403E-917C-84F64323965C}"/>
              </a:ext>
            </a:extLst>
          </p:cNvPr>
          <p:cNvSpPr/>
          <p:nvPr/>
        </p:nvSpPr>
        <p:spPr>
          <a:xfrm>
            <a:off x="9004441" y="2415562"/>
            <a:ext cx="2157573" cy="11763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4A671-23FA-42E9-A3A8-D669D38A08DF}"/>
              </a:ext>
            </a:extLst>
          </p:cNvPr>
          <p:cNvSpPr txBox="1"/>
          <p:nvPr/>
        </p:nvSpPr>
        <p:spPr>
          <a:xfrm>
            <a:off x="7015965" y="4395855"/>
            <a:ext cx="19255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Creates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FD042-D57B-4064-B901-0F83AF5A33B1}"/>
              </a:ext>
            </a:extLst>
          </p:cNvPr>
          <p:cNvSpPr/>
          <p:nvPr/>
        </p:nvSpPr>
        <p:spPr>
          <a:xfrm>
            <a:off x="4921321" y="4719263"/>
            <a:ext cx="2157573" cy="1176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Dependency</a:t>
            </a:r>
          </a:p>
          <a:p>
            <a:pPr algn="ctr"/>
            <a:r>
              <a:rPr lang="en-US" dirty="0"/>
              <a:t>Container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527528-AD95-46CE-88AC-229A99C732A6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6000108" y="3595103"/>
            <a:ext cx="0" cy="112416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953B238-E464-460F-AD78-D8D1DD539320}"/>
              </a:ext>
            </a:extLst>
          </p:cNvPr>
          <p:cNvSpPr/>
          <p:nvPr/>
        </p:nvSpPr>
        <p:spPr>
          <a:xfrm>
            <a:off x="5865686" y="4155608"/>
            <a:ext cx="268841" cy="2594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130694-BE39-4528-A909-9AC6068D3075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916987" y="3595106"/>
            <a:ext cx="3461534" cy="112415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DB4E0D7-2788-40C7-83E1-4E7A31D03633}"/>
              </a:ext>
            </a:extLst>
          </p:cNvPr>
          <p:cNvSpPr/>
          <p:nvPr/>
        </p:nvSpPr>
        <p:spPr>
          <a:xfrm>
            <a:off x="3513333" y="4050434"/>
            <a:ext cx="268841" cy="2594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E4786-EFBD-4531-B47F-3A7664AEED72}"/>
              </a:ext>
            </a:extLst>
          </p:cNvPr>
          <p:cNvSpPr txBox="1"/>
          <p:nvPr/>
        </p:nvSpPr>
        <p:spPr>
          <a:xfrm>
            <a:off x="3246205" y="3817195"/>
            <a:ext cx="19255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Creates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18A2D8-68A4-4981-A76F-60D4B7B82186}"/>
              </a:ext>
            </a:extLst>
          </p:cNvPr>
          <p:cNvSpPr/>
          <p:nvPr/>
        </p:nvSpPr>
        <p:spPr>
          <a:xfrm>
            <a:off x="5874250" y="4706675"/>
            <a:ext cx="268841" cy="2594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D70169B-6438-479F-84F8-E64AD6FBC2D8}"/>
              </a:ext>
            </a:extLst>
          </p:cNvPr>
          <p:cNvSpPr/>
          <p:nvPr/>
        </p:nvSpPr>
        <p:spPr>
          <a:xfrm>
            <a:off x="6604142" y="4697410"/>
            <a:ext cx="268841" cy="2594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49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Dependency Injection</vt:lpstr>
      <vt:lpstr>Component with Dependencies</vt:lpstr>
      <vt:lpstr>Dependency Graph</vt:lpstr>
      <vt:lpstr>Without Dependency injection</vt:lpstr>
      <vt:lpstr>Dependency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Chadwick</dc:creator>
  <cp:lastModifiedBy>Jess Chadwick</cp:lastModifiedBy>
  <cp:revision>5</cp:revision>
  <dcterms:created xsi:type="dcterms:W3CDTF">2018-05-07T02:55:44Z</dcterms:created>
  <dcterms:modified xsi:type="dcterms:W3CDTF">2018-05-19T04:11:12Z</dcterms:modified>
</cp:coreProperties>
</file>