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slideLayouts/slideLayout27.xml" ContentType="application/vnd.openxmlformats-officedocument.presentationml.slideLayout+xml"/>
  <Override PartName="/ppt/theme/theme6.xml" ContentType="application/vnd.openxmlformats-officedocument.theme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slideLayouts/slideLayout29.xml" ContentType="application/vnd.openxmlformats-officedocument.presentationml.slideLayout+xml"/>
  <Override PartName="/ppt/theme/theme8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  <p:sldMasterId id="2147483681" r:id="rId3"/>
    <p:sldMasterId id="2147483683" r:id="rId4"/>
    <p:sldMasterId id="2147483688" r:id="rId5"/>
    <p:sldMasterId id="2147483691" r:id="rId6"/>
    <p:sldMasterId id="2147483693" r:id="rId7"/>
    <p:sldMasterId id="2147483695" r:id="rId8"/>
  </p:sldMasterIdLst>
  <p:sldIdLst>
    <p:sldId id="266" r:id="rId9"/>
    <p:sldId id="256" r:id="rId10"/>
    <p:sldId id="278" r:id="rId11"/>
    <p:sldId id="280" r:id="rId12"/>
    <p:sldId id="281" r:id="rId13"/>
    <p:sldId id="282" r:id="rId14"/>
    <p:sldId id="279" r:id="rId15"/>
    <p:sldId id="283" r:id="rId16"/>
    <p:sldId id="272" r:id="rId17"/>
    <p:sldId id="284" r:id="rId1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5BE4DDE-4BAF-4F00-8F45-5C9519B32EF4}">
          <p14:sldIdLst>
            <p14:sldId id="266"/>
            <p14:sldId id="256"/>
            <p14:sldId id="278"/>
            <p14:sldId id="280"/>
            <p14:sldId id="281"/>
            <p14:sldId id="282"/>
            <p14:sldId id="279"/>
            <p14:sldId id="283"/>
            <p14:sldId id="272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5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7A2257-92EE-4996-AFAA-FA0552B1C538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394900-6958-464A-8939-2443B095FCE6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Model</a:t>
          </a:r>
        </a:p>
      </dgm:t>
    </dgm:pt>
    <dgm:pt modelId="{B4D353A0-0011-41BC-9643-F58F4B03ABE5}" type="parTrans" cxnId="{9FE0D344-5DAD-4C79-B814-19E2B62F6B39}">
      <dgm:prSet/>
      <dgm:spPr/>
      <dgm:t>
        <a:bodyPr/>
        <a:lstStyle/>
        <a:p>
          <a:endParaRPr lang="en-US"/>
        </a:p>
      </dgm:t>
    </dgm:pt>
    <dgm:pt modelId="{CF282006-2B51-4CF2-8A39-2A3465D78402}" type="sibTrans" cxnId="{9FE0D344-5DAD-4C79-B814-19E2B62F6B39}">
      <dgm:prSet/>
      <dgm:spPr/>
      <dgm:t>
        <a:bodyPr/>
        <a:lstStyle/>
        <a:p>
          <a:endParaRPr lang="en-US"/>
        </a:p>
      </dgm:t>
    </dgm:pt>
    <dgm:pt modelId="{FC071594-6D46-492F-A2B6-36E7B09ABF89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View</a:t>
          </a:r>
          <a:endParaRPr lang="en-US" dirty="0"/>
        </a:p>
      </dgm:t>
    </dgm:pt>
    <dgm:pt modelId="{0221B257-FFA0-41B4-8E41-431205B54BB9}" type="parTrans" cxnId="{F7370E1E-2D30-402A-BE0E-07E9F248ADA6}">
      <dgm:prSet/>
      <dgm:spPr/>
      <dgm:t>
        <a:bodyPr/>
        <a:lstStyle/>
        <a:p>
          <a:endParaRPr lang="en-US"/>
        </a:p>
      </dgm:t>
    </dgm:pt>
    <dgm:pt modelId="{21024847-3547-4096-B8AC-56D9A63D3881}" type="sibTrans" cxnId="{F7370E1E-2D30-402A-BE0E-07E9F248ADA6}">
      <dgm:prSet/>
      <dgm:spPr/>
      <dgm:t>
        <a:bodyPr/>
        <a:lstStyle/>
        <a:p>
          <a:endParaRPr lang="en-US"/>
        </a:p>
      </dgm:t>
    </dgm:pt>
    <dgm:pt modelId="{3D6E8726-26E9-4810-AF2B-C304601866B2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Controller</a:t>
          </a:r>
        </a:p>
      </dgm:t>
    </dgm:pt>
    <dgm:pt modelId="{C5061FB7-ECEA-4F43-AE02-CB2FE05149B1}" type="parTrans" cxnId="{BB7AD67D-028C-40D3-B235-B36C61A52551}">
      <dgm:prSet/>
      <dgm:spPr/>
      <dgm:t>
        <a:bodyPr/>
        <a:lstStyle/>
        <a:p>
          <a:endParaRPr lang="en-US"/>
        </a:p>
      </dgm:t>
    </dgm:pt>
    <dgm:pt modelId="{8718E7B1-1128-416B-9117-0BEDCF0AC0FB}" type="sibTrans" cxnId="{BB7AD67D-028C-40D3-B235-B36C61A52551}">
      <dgm:prSet/>
      <dgm:spPr/>
      <dgm:t>
        <a:bodyPr/>
        <a:lstStyle/>
        <a:p>
          <a:endParaRPr lang="en-US"/>
        </a:p>
      </dgm:t>
    </dgm:pt>
    <dgm:pt modelId="{DB3AE513-C373-42F4-9AB3-7E08BD26482E}" type="pres">
      <dgm:prSet presAssocID="{9E7A2257-92EE-4996-AFAA-FA0552B1C538}" presName="Name0" presStyleCnt="0">
        <dgm:presLayoutVars>
          <dgm:dir/>
          <dgm:resizeHandles val="exact"/>
        </dgm:presLayoutVars>
      </dgm:prSet>
      <dgm:spPr/>
    </dgm:pt>
    <dgm:pt modelId="{689A6829-10A1-451B-872E-BA5535EEB98C}" type="pres">
      <dgm:prSet presAssocID="{D7394900-6958-464A-8939-2443B095FCE6}" presName="node" presStyleLbl="node1" presStyleIdx="0" presStyleCnt="3">
        <dgm:presLayoutVars>
          <dgm:bulletEnabled val="1"/>
        </dgm:presLayoutVars>
      </dgm:prSet>
      <dgm:spPr/>
    </dgm:pt>
    <dgm:pt modelId="{790B86A4-73DA-46D2-A50B-B56F5B6C629E}" type="pres">
      <dgm:prSet presAssocID="{CF282006-2B51-4CF2-8A39-2A3465D78402}" presName="sibTrans" presStyleLbl="sibTrans2D1" presStyleIdx="0" presStyleCnt="3"/>
      <dgm:spPr/>
    </dgm:pt>
    <dgm:pt modelId="{A72429BA-0102-44F0-8651-F2D653F522E4}" type="pres">
      <dgm:prSet presAssocID="{CF282006-2B51-4CF2-8A39-2A3465D78402}" presName="connectorText" presStyleLbl="sibTrans2D1" presStyleIdx="0" presStyleCnt="3"/>
      <dgm:spPr/>
    </dgm:pt>
    <dgm:pt modelId="{154E4785-4ABD-409D-B9CA-8CAF6F9CB59F}" type="pres">
      <dgm:prSet presAssocID="{FC071594-6D46-492F-A2B6-36E7B09ABF89}" presName="node" presStyleLbl="node1" presStyleIdx="1" presStyleCnt="3">
        <dgm:presLayoutVars>
          <dgm:bulletEnabled val="1"/>
        </dgm:presLayoutVars>
      </dgm:prSet>
      <dgm:spPr/>
    </dgm:pt>
    <dgm:pt modelId="{498696CF-DEF4-4BDE-87CE-19706E9EECBB}" type="pres">
      <dgm:prSet presAssocID="{21024847-3547-4096-B8AC-56D9A63D3881}" presName="sibTrans" presStyleLbl="sibTrans2D1" presStyleIdx="1" presStyleCnt="3"/>
      <dgm:spPr/>
    </dgm:pt>
    <dgm:pt modelId="{C56B9A2E-4BFE-445B-82D1-D797A1805B68}" type="pres">
      <dgm:prSet presAssocID="{21024847-3547-4096-B8AC-56D9A63D3881}" presName="connectorText" presStyleLbl="sibTrans2D1" presStyleIdx="1" presStyleCnt="3"/>
      <dgm:spPr/>
    </dgm:pt>
    <dgm:pt modelId="{74C866C6-9C69-4B33-8EB0-FC8CA1B2010B}" type="pres">
      <dgm:prSet presAssocID="{3D6E8726-26E9-4810-AF2B-C304601866B2}" presName="node" presStyleLbl="node1" presStyleIdx="2" presStyleCnt="3">
        <dgm:presLayoutVars>
          <dgm:bulletEnabled val="1"/>
        </dgm:presLayoutVars>
      </dgm:prSet>
      <dgm:spPr/>
    </dgm:pt>
    <dgm:pt modelId="{1ABE53D2-FF13-4746-8718-6C0F451E71B2}" type="pres">
      <dgm:prSet presAssocID="{8718E7B1-1128-416B-9117-0BEDCF0AC0FB}" presName="sibTrans" presStyleLbl="sibTrans2D1" presStyleIdx="2" presStyleCnt="3"/>
      <dgm:spPr/>
    </dgm:pt>
    <dgm:pt modelId="{C6697180-62C7-43C3-842E-08FCD5F3BCA3}" type="pres">
      <dgm:prSet presAssocID="{8718E7B1-1128-416B-9117-0BEDCF0AC0FB}" presName="connectorText" presStyleLbl="sibTrans2D1" presStyleIdx="2" presStyleCnt="3"/>
      <dgm:spPr/>
    </dgm:pt>
  </dgm:ptLst>
  <dgm:cxnLst>
    <dgm:cxn modelId="{F7370E1E-2D30-402A-BE0E-07E9F248ADA6}" srcId="{9E7A2257-92EE-4996-AFAA-FA0552B1C538}" destId="{FC071594-6D46-492F-A2B6-36E7B09ABF89}" srcOrd="1" destOrd="0" parTransId="{0221B257-FFA0-41B4-8E41-431205B54BB9}" sibTransId="{21024847-3547-4096-B8AC-56D9A63D3881}"/>
    <dgm:cxn modelId="{9D5F8931-D7F1-4083-ADA1-6F8EF481EC20}" type="presOf" srcId="{CF282006-2B51-4CF2-8A39-2A3465D78402}" destId="{A72429BA-0102-44F0-8651-F2D653F522E4}" srcOrd="1" destOrd="0" presId="urn:microsoft.com/office/officeart/2005/8/layout/cycle7"/>
    <dgm:cxn modelId="{9FE0D344-5DAD-4C79-B814-19E2B62F6B39}" srcId="{9E7A2257-92EE-4996-AFAA-FA0552B1C538}" destId="{D7394900-6958-464A-8939-2443B095FCE6}" srcOrd="0" destOrd="0" parTransId="{B4D353A0-0011-41BC-9643-F58F4B03ABE5}" sibTransId="{CF282006-2B51-4CF2-8A39-2A3465D78402}"/>
    <dgm:cxn modelId="{DA26DE66-EA75-4CEC-AC66-A3B1D9844306}" type="presOf" srcId="{8718E7B1-1128-416B-9117-0BEDCF0AC0FB}" destId="{1ABE53D2-FF13-4746-8718-6C0F451E71B2}" srcOrd="0" destOrd="0" presId="urn:microsoft.com/office/officeart/2005/8/layout/cycle7"/>
    <dgm:cxn modelId="{7EE6904A-3B4B-4DFA-A2F9-9CB2E71A3C36}" type="presOf" srcId="{21024847-3547-4096-B8AC-56D9A63D3881}" destId="{498696CF-DEF4-4BDE-87CE-19706E9EECBB}" srcOrd="0" destOrd="0" presId="urn:microsoft.com/office/officeart/2005/8/layout/cycle7"/>
    <dgm:cxn modelId="{D35C936A-29CB-4D5D-90EA-BF153CC60F9A}" type="presOf" srcId="{21024847-3547-4096-B8AC-56D9A63D3881}" destId="{C56B9A2E-4BFE-445B-82D1-D797A1805B68}" srcOrd="1" destOrd="0" presId="urn:microsoft.com/office/officeart/2005/8/layout/cycle7"/>
    <dgm:cxn modelId="{2D1F3152-5C10-4B4D-9D29-0A381C87DC78}" type="presOf" srcId="{8718E7B1-1128-416B-9117-0BEDCF0AC0FB}" destId="{C6697180-62C7-43C3-842E-08FCD5F3BCA3}" srcOrd="1" destOrd="0" presId="urn:microsoft.com/office/officeart/2005/8/layout/cycle7"/>
    <dgm:cxn modelId="{BB7AD67D-028C-40D3-B235-B36C61A52551}" srcId="{9E7A2257-92EE-4996-AFAA-FA0552B1C538}" destId="{3D6E8726-26E9-4810-AF2B-C304601866B2}" srcOrd="2" destOrd="0" parTransId="{C5061FB7-ECEA-4F43-AE02-CB2FE05149B1}" sibTransId="{8718E7B1-1128-416B-9117-0BEDCF0AC0FB}"/>
    <dgm:cxn modelId="{215E8C8C-D284-4CEE-88C9-7816EF4CAD37}" type="presOf" srcId="{CF282006-2B51-4CF2-8A39-2A3465D78402}" destId="{790B86A4-73DA-46D2-A50B-B56F5B6C629E}" srcOrd="0" destOrd="0" presId="urn:microsoft.com/office/officeart/2005/8/layout/cycle7"/>
    <dgm:cxn modelId="{74833EAA-1DE7-4C2D-837D-61CA3F68B1CA}" type="presOf" srcId="{3D6E8726-26E9-4810-AF2B-C304601866B2}" destId="{74C866C6-9C69-4B33-8EB0-FC8CA1B2010B}" srcOrd="0" destOrd="0" presId="urn:microsoft.com/office/officeart/2005/8/layout/cycle7"/>
    <dgm:cxn modelId="{D1B9E3D7-2007-41EF-B9C8-DC6BA4463A37}" type="presOf" srcId="{9E7A2257-92EE-4996-AFAA-FA0552B1C538}" destId="{DB3AE513-C373-42F4-9AB3-7E08BD26482E}" srcOrd="0" destOrd="0" presId="urn:microsoft.com/office/officeart/2005/8/layout/cycle7"/>
    <dgm:cxn modelId="{E8CB87E2-3BE3-4B4B-AC0F-26AADB41087C}" type="presOf" srcId="{FC071594-6D46-492F-A2B6-36E7B09ABF89}" destId="{154E4785-4ABD-409D-B9CA-8CAF6F9CB59F}" srcOrd="0" destOrd="0" presId="urn:microsoft.com/office/officeart/2005/8/layout/cycle7"/>
    <dgm:cxn modelId="{193449F1-5DB8-42F2-9AE4-285D6DD04114}" type="presOf" srcId="{D7394900-6958-464A-8939-2443B095FCE6}" destId="{689A6829-10A1-451B-872E-BA5535EEB98C}" srcOrd="0" destOrd="0" presId="urn:microsoft.com/office/officeart/2005/8/layout/cycle7"/>
    <dgm:cxn modelId="{BFE0B159-E820-4AB2-B7B5-60B1C2FC94B9}" type="presParOf" srcId="{DB3AE513-C373-42F4-9AB3-7E08BD26482E}" destId="{689A6829-10A1-451B-872E-BA5535EEB98C}" srcOrd="0" destOrd="0" presId="urn:microsoft.com/office/officeart/2005/8/layout/cycle7"/>
    <dgm:cxn modelId="{3BDE9C27-0A69-4F14-984E-C4A2B5FCC26A}" type="presParOf" srcId="{DB3AE513-C373-42F4-9AB3-7E08BD26482E}" destId="{790B86A4-73DA-46D2-A50B-B56F5B6C629E}" srcOrd="1" destOrd="0" presId="urn:microsoft.com/office/officeart/2005/8/layout/cycle7"/>
    <dgm:cxn modelId="{AB76C507-B5E4-4C4B-A759-2A3EA1AD6088}" type="presParOf" srcId="{790B86A4-73DA-46D2-A50B-B56F5B6C629E}" destId="{A72429BA-0102-44F0-8651-F2D653F522E4}" srcOrd="0" destOrd="0" presId="urn:microsoft.com/office/officeart/2005/8/layout/cycle7"/>
    <dgm:cxn modelId="{805F919E-3A59-4108-AB10-2003798A18BF}" type="presParOf" srcId="{DB3AE513-C373-42F4-9AB3-7E08BD26482E}" destId="{154E4785-4ABD-409D-B9CA-8CAF6F9CB59F}" srcOrd="2" destOrd="0" presId="urn:microsoft.com/office/officeart/2005/8/layout/cycle7"/>
    <dgm:cxn modelId="{BED0B856-D095-4DCB-B049-601467F2A2E2}" type="presParOf" srcId="{DB3AE513-C373-42F4-9AB3-7E08BD26482E}" destId="{498696CF-DEF4-4BDE-87CE-19706E9EECBB}" srcOrd="3" destOrd="0" presId="urn:microsoft.com/office/officeart/2005/8/layout/cycle7"/>
    <dgm:cxn modelId="{0900690B-89AF-453A-A460-E9EC152E01F0}" type="presParOf" srcId="{498696CF-DEF4-4BDE-87CE-19706E9EECBB}" destId="{C56B9A2E-4BFE-445B-82D1-D797A1805B68}" srcOrd="0" destOrd="0" presId="urn:microsoft.com/office/officeart/2005/8/layout/cycle7"/>
    <dgm:cxn modelId="{A8421F21-E148-4535-B108-E135E635CAB2}" type="presParOf" srcId="{DB3AE513-C373-42F4-9AB3-7E08BD26482E}" destId="{74C866C6-9C69-4B33-8EB0-FC8CA1B2010B}" srcOrd="4" destOrd="0" presId="urn:microsoft.com/office/officeart/2005/8/layout/cycle7"/>
    <dgm:cxn modelId="{163C9CF0-0609-43C0-BF17-50C122905501}" type="presParOf" srcId="{DB3AE513-C373-42F4-9AB3-7E08BD26482E}" destId="{1ABE53D2-FF13-4746-8718-6C0F451E71B2}" srcOrd="5" destOrd="0" presId="urn:microsoft.com/office/officeart/2005/8/layout/cycle7"/>
    <dgm:cxn modelId="{CEFEB76C-BA5D-4EAF-8DF4-14DF8BC3ABEF}" type="presParOf" srcId="{1ABE53D2-FF13-4746-8718-6C0F451E71B2}" destId="{C6697180-62C7-43C3-842E-08FCD5F3BCA3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7A2257-92EE-4996-AFAA-FA0552B1C538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394900-6958-464A-8939-2443B095FCE6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Model</a:t>
          </a:r>
        </a:p>
      </dgm:t>
    </dgm:pt>
    <dgm:pt modelId="{B4D353A0-0011-41BC-9643-F58F4B03ABE5}" type="parTrans" cxnId="{9FE0D344-5DAD-4C79-B814-19E2B62F6B39}">
      <dgm:prSet/>
      <dgm:spPr/>
      <dgm:t>
        <a:bodyPr/>
        <a:lstStyle/>
        <a:p>
          <a:endParaRPr lang="en-US"/>
        </a:p>
      </dgm:t>
    </dgm:pt>
    <dgm:pt modelId="{CF282006-2B51-4CF2-8A39-2A3465D78402}" type="sibTrans" cxnId="{9FE0D344-5DAD-4C79-B814-19E2B62F6B39}">
      <dgm:prSet/>
      <dgm:spPr/>
      <dgm:t>
        <a:bodyPr/>
        <a:lstStyle/>
        <a:p>
          <a:endParaRPr lang="en-US"/>
        </a:p>
      </dgm:t>
    </dgm:pt>
    <dgm:pt modelId="{FC071594-6D46-492F-A2B6-36E7B09ABF89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View</a:t>
          </a:r>
          <a:endParaRPr lang="en-US" dirty="0"/>
        </a:p>
      </dgm:t>
    </dgm:pt>
    <dgm:pt modelId="{0221B257-FFA0-41B4-8E41-431205B54BB9}" type="parTrans" cxnId="{F7370E1E-2D30-402A-BE0E-07E9F248ADA6}">
      <dgm:prSet/>
      <dgm:spPr/>
      <dgm:t>
        <a:bodyPr/>
        <a:lstStyle/>
        <a:p>
          <a:endParaRPr lang="en-US"/>
        </a:p>
      </dgm:t>
    </dgm:pt>
    <dgm:pt modelId="{21024847-3547-4096-B8AC-56D9A63D3881}" type="sibTrans" cxnId="{F7370E1E-2D30-402A-BE0E-07E9F248ADA6}">
      <dgm:prSet/>
      <dgm:spPr/>
      <dgm:t>
        <a:bodyPr/>
        <a:lstStyle/>
        <a:p>
          <a:endParaRPr lang="en-US"/>
        </a:p>
      </dgm:t>
    </dgm:pt>
    <dgm:pt modelId="{3D6E8726-26E9-4810-AF2B-C304601866B2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Controller</a:t>
          </a:r>
        </a:p>
      </dgm:t>
    </dgm:pt>
    <dgm:pt modelId="{C5061FB7-ECEA-4F43-AE02-CB2FE05149B1}" type="parTrans" cxnId="{BB7AD67D-028C-40D3-B235-B36C61A52551}">
      <dgm:prSet/>
      <dgm:spPr/>
      <dgm:t>
        <a:bodyPr/>
        <a:lstStyle/>
        <a:p>
          <a:endParaRPr lang="en-US"/>
        </a:p>
      </dgm:t>
    </dgm:pt>
    <dgm:pt modelId="{8718E7B1-1128-416B-9117-0BEDCF0AC0FB}" type="sibTrans" cxnId="{BB7AD67D-028C-40D3-B235-B36C61A52551}">
      <dgm:prSet/>
      <dgm:spPr/>
      <dgm:t>
        <a:bodyPr/>
        <a:lstStyle/>
        <a:p>
          <a:endParaRPr lang="en-US"/>
        </a:p>
      </dgm:t>
    </dgm:pt>
    <dgm:pt modelId="{DB3AE513-C373-42F4-9AB3-7E08BD26482E}" type="pres">
      <dgm:prSet presAssocID="{9E7A2257-92EE-4996-AFAA-FA0552B1C538}" presName="Name0" presStyleCnt="0">
        <dgm:presLayoutVars>
          <dgm:dir/>
          <dgm:resizeHandles val="exact"/>
        </dgm:presLayoutVars>
      </dgm:prSet>
      <dgm:spPr/>
    </dgm:pt>
    <dgm:pt modelId="{689A6829-10A1-451B-872E-BA5535EEB98C}" type="pres">
      <dgm:prSet presAssocID="{D7394900-6958-464A-8939-2443B095FCE6}" presName="node" presStyleLbl="node1" presStyleIdx="0" presStyleCnt="3">
        <dgm:presLayoutVars>
          <dgm:bulletEnabled val="1"/>
        </dgm:presLayoutVars>
      </dgm:prSet>
      <dgm:spPr/>
    </dgm:pt>
    <dgm:pt modelId="{790B86A4-73DA-46D2-A50B-B56F5B6C629E}" type="pres">
      <dgm:prSet presAssocID="{CF282006-2B51-4CF2-8A39-2A3465D78402}" presName="sibTrans" presStyleLbl="sibTrans2D1" presStyleIdx="0" presStyleCnt="3"/>
      <dgm:spPr/>
    </dgm:pt>
    <dgm:pt modelId="{A72429BA-0102-44F0-8651-F2D653F522E4}" type="pres">
      <dgm:prSet presAssocID="{CF282006-2B51-4CF2-8A39-2A3465D78402}" presName="connectorText" presStyleLbl="sibTrans2D1" presStyleIdx="0" presStyleCnt="3"/>
      <dgm:spPr/>
    </dgm:pt>
    <dgm:pt modelId="{154E4785-4ABD-409D-B9CA-8CAF6F9CB59F}" type="pres">
      <dgm:prSet presAssocID="{FC071594-6D46-492F-A2B6-36E7B09ABF89}" presName="node" presStyleLbl="node1" presStyleIdx="1" presStyleCnt="3">
        <dgm:presLayoutVars>
          <dgm:bulletEnabled val="1"/>
        </dgm:presLayoutVars>
      </dgm:prSet>
      <dgm:spPr/>
    </dgm:pt>
    <dgm:pt modelId="{498696CF-DEF4-4BDE-87CE-19706E9EECBB}" type="pres">
      <dgm:prSet presAssocID="{21024847-3547-4096-B8AC-56D9A63D3881}" presName="sibTrans" presStyleLbl="sibTrans2D1" presStyleIdx="1" presStyleCnt="3"/>
      <dgm:spPr/>
    </dgm:pt>
    <dgm:pt modelId="{C56B9A2E-4BFE-445B-82D1-D797A1805B68}" type="pres">
      <dgm:prSet presAssocID="{21024847-3547-4096-B8AC-56D9A63D3881}" presName="connectorText" presStyleLbl="sibTrans2D1" presStyleIdx="1" presStyleCnt="3"/>
      <dgm:spPr/>
    </dgm:pt>
    <dgm:pt modelId="{74C866C6-9C69-4B33-8EB0-FC8CA1B2010B}" type="pres">
      <dgm:prSet presAssocID="{3D6E8726-26E9-4810-AF2B-C304601866B2}" presName="node" presStyleLbl="node1" presStyleIdx="2" presStyleCnt="3">
        <dgm:presLayoutVars>
          <dgm:bulletEnabled val="1"/>
        </dgm:presLayoutVars>
      </dgm:prSet>
      <dgm:spPr/>
    </dgm:pt>
    <dgm:pt modelId="{1ABE53D2-FF13-4746-8718-6C0F451E71B2}" type="pres">
      <dgm:prSet presAssocID="{8718E7B1-1128-416B-9117-0BEDCF0AC0FB}" presName="sibTrans" presStyleLbl="sibTrans2D1" presStyleIdx="2" presStyleCnt="3"/>
      <dgm:spPr/>
    </dgm:pt>
    <dgm:pt modelId="{C6697180-62C7-43C3-842E-08FCD5F3BCA3}" type="pres">
      <dgm:prSet presAssocID="{8718E7B1-1128-416B-9117-0BEDCF0AC0FB}" presName="connectorText" presStyleLbl="sibTrans2D1" presStyleIdx="2" presStyleCnt="3"/>
      <dgm:spPr/>
    </dgm:pt>
  </dgm:ptLst>
  <dgm:cxnLst>
    <dgm:cxn modelId="{F7370E1E-2D30-402A-BE0E-07E9F248ADA6}" srcId="{9E7A2257-92EE-4996-AFAA-FA0552B1C538}" destId="{FC071594-6D46-492F-A2B6-36E7B09ABF89}" srcOrd="1" destOrd="0" parTransId="{0221B257-FFA0-41B4-8E41-431205B54BB9}" sibTransId="{21024847-3547-4096-B8AC-56D9A63D3881}"/>
    <dgm:cxn modelId="{9D5F8931-D7F1-4083-ADA1-6F8EF481EC20}" type="presOf" srcId="{CF282006-2B51-4CF2-8A39-2A3465D78402}" destId="{A72429BA-0102-44F0-8651-F2D653F522E4}" srcOrd="1" destOrd="0" presId="urn:microsoft.com/office/officeart/2005/8/layout/cycle7"/>
    <dgm:cxn modelId="{9FE0D344-5DAD-4C79-B814-19E2B62F6B39}" srcId="{9E7A2257-92EE-4996-AFAA-FA0552B1C538}" destId="{D7394900-6958-464A-8939-2443B095FCE6}" srcOrd="0" destOrd="0" parTransId="{B4D353A0-0011-41BC-9643-F58F4B03ABE5}" sibTransId="{CF282006-2B51-4CF2-8A39-2A3465D78402}"/>
    <dgm:cxn modelId="{DA26DE66-EA75-4CEC-AC66-A3B1D9844306}" type="presOf" srcId="{8718E7B1-1128-416B-9117-0BEDCF0AC0FB}" destId="{1ABE53D2-FF13-4746-8718-6C0F451E71B2}" srcOrd="0" destOrd="0" presId="urn:microsoft.com/office/officeart/2005/8/layout/cycle7"/>
    <dgm:cxn modelId="{7EE6904A-3B4B-4DFA-A2F9-9CB2E71A3C36}" type="presOf" srcId="{21024847-3547-4096-B8AC-56D9A63D3881}" destId="{498696CF-DEF4-4BDE-87CE-19706E9EECBB}" srcOrd="0" destOrd="0" presId="urn:microsoft.com/office/officeart/2005/8/layout/cycle7"/>
    <dgm:cxn modelId="{D35C936A-29CB-4D5D-90EA-BF153CC60F9A}" type="presOf" srcId="{21024847-3547-4096-B8AC-56D9A63D3881}" destId="{C56B9A2E-4BFE-445B-82D1-D797A1805B68}" srcOrd="1" destOrd="0" presId="urn:microsoft.com/office/officeart/2005/8/layout/cycle7"/>
    <dgm:cxn modelId="{2D1F3152-5C10-4B4D-9D29-0A381C87DC78}" type="presOf" srcId="{8718E7B1-1128-416B-9117-0BEDCF0AC0FB}" destId="{C6697180-62C7-43C3-842E-08FCD5F3BCA3}" srcOrd="1" destOrd="0" presId="urn:microsoft.com/office/officeart/2005/8/layout/cycle7"/>
    <dgm:cxn modelId="{BB7AD67D-028C-40D3-B235-B36C61A52551}" srcId="{9E7A2257-92EE-4996-AFAA-FA0552B1C538}" destId="{3D6E8726-26E9-4810-AF2B-C304601866B2}" srcOrd="2" destOrd="0" parTransId="{C5061FB7-ECEA-4F43-AE02-CB2FE05149B1}" sibTransId="{8718E7B1-1128-416B-9117-0BEDCF0AC0FB}"/>
    <dgm:cxn modelId="{215E8C8C-D284-4CEE-88C9-7816EF4CAD37}" type="presOf" srcId="{CF282006-2B51-4CF2-8A39-2A3465D78402}" destId="{790B86A4-73DA-46D2-A50B-B56F5B6C629E}" srcOrd="0" destOrd="0" presId="urn:microsoft.com/office/officeart/2005/8/layout/cycle7"/>
    <dgm:cxn modelId="{74833EAA-1DE7-4C2D-837D-61CA3F68B1CA}" type="presOf" srcId="{3D6E8726-26E9-4810-AF2B-C304601866B2}" destId="{74C866C6-9C69-4B33-8EB0-FC8CA1B2010B}" srcOrd="0" destOrd="0" presId="urn:microsoft.com/office/officeart/2005/8/layout/cycle7"/>
    <dgm:cxn modelId="{D1B9E3D7-2007-41EF-B9C8-DC6BA4463A37}" type="presOf" srcId="{9E7A2257-92EE-4996-AFAA-FA0552B1C538}" destId="{DB3AE513-C373-42F4-9AB3-7E08BD26482E}" srcOrd="0" destOrd="0" presId="urn:microsoft.com/office/officeart/2005/8/layout/cycle7"/>
    <dgm:cxn modelId="{E8CB87E2-3BE3-4B4B-AC0F-26AADB41087C}" type="presOf" srcId="{FC071594-6D46-492F-A2B6-36E7B09ABF89}" destId="{154E4785-4ABD-409D-B9CA-8CAF6F9CB59F}" srcOrd="0" destOrd="0" presId="urn:microsoft.com/office/officeart/2005/8/layout/cycle7"/>
    <dgm:cxn modelId="{193449F1-5DB8-42F2-9AE4-285D6DD04114}" type="presOf" srcId="{D7394900-6958-464A-8939-2443B095FCE6}" destId="{689A6829-10A1-451B-872E-BA5535EEB98C}" srcOrd="0" destOrd="0" presId="urn:microsoft.com/office/officeart/2005/8/layout/cycle7"/>
    <dgm:cxn modelId="{BFE0B159-E820-4AB2-B7B5-60B1C2FC94B9}" type="presParOf" srcId="{DB3AE513-C373-42F4-9AB3-7E08BD26482E}" destId="{689A6829-10A1-451B-872E-BA5535EEB98C}" srcOrd="0" destOrd="0" presId="urn:microsoft.com/office/officeart/2005/8/layout/cycle7"/>
    <dgm:cxn modelId="{3BDE9C27-0A69-4F14-984E-C4A2B5FCC26A}" type="presParOf" srcId="{DB3AE513-C373-42F4-9AB3-7E08BD26482E}" destId="{790B86A4-73DA-46D2-A50B-B56F5B6C629E}" srcOrd="1" destOrd="0" presId="urn:microsoft.com/office/officeart/2005/8/layout/cycle7"/>
    <dgm:cxn modelId="{AB76C507-B5E4-4C4B-A759-2A3EA1AD6088}" type="presParOf" srcId="{790B86A4-73DA-46D2-A50B-B56F5B6C629E}" destId="{A72429BA-0102-44F0-8651-F2D653F522E4}" srcOrd="0" destOrd="0" presId="urn:microsoft.com/office/officeart/2005/8/layout/cycle7"/>
    <dgm:cxn modelId="{805F919E-3A59-4108-AB10-2003798A18BF}" type="presParOf" srcId="{DB3AE513-C373-42F4-9AB3-7E08BD26482E}" destId="{154E4785-4ABD-409D-B9CA-8CAF6F9CB59F}" srcOrd="2" destOrd="0" presId="urn:microsoft.com/office/officeart/2005/8/layout/cycle7"/>
    <dgm:cxn modelId="{BED0B856-D095-4DCB-B049-601467F2A2E2}" type="presParOf" srcId="{DB3AE513-C373-42F4-9AB3-7E08BD26482E}" destId="{498696CF-DEF4-4BDE-87CE-19706E9EECBB}" srcOrd="3" destOrd="0" presId="urn:microsoft.com/office/officeart/2005/8/layout/cycle7"/>
    <dgm:cxn modelId="{0900690B-89AF-453A-A460-E9EC152E01F0}" type="presParOf" srcId="{498696CF-DEF4-4BDE-87CE-19706E9EECBB}" destId="{C56B9A2E-4BFE-445B-82D1-D797A1805B68}" srcOrd="0" destOrd="0" presId="urn:microsoft.com/office/officeart/2005/8/layout/cycle7"/>
    <dgm:cxn modelId="{A8421F21-E148-4535-B108-E135E635CAB2}" type="presParOf" srcId="{DB3AE513-C373-42F4-9AB3-7E08BD26482E}" destId="{74C866C6-9C69-4B33-8EB0-FC8CA1B2010B}" srcOrd="4" destOrd="0" presId="urn:microsoft.com/office/officeart/2005/8/layout/cycle7"/>
    <dgm:cxn modelId="{163C9CF0-0609-43C0-BF17-50C122905501}" type="presParOf" srcId="{DB3AE513-C373-42F4-9AB3-7E08BD26482E}" destId="{1ABE53D2-FF13-4746-8718-6C0F451E71B2}" srcOrd="5" destOrd="0" presId="urn:microsoft.com/office/officeart/2005/8/layout/cycle7"/>
    <dgm:cxn modelId="{CEFEB76C-BA5D-4EAF-8DF4-14DF8BC3ABEF}" type="presParOf" srcId="{1ABE53D2-FF13-4746-8718-6C0F451E71B2}" destId="{C6697180-62C7-43C3-842E-08FCD5F3BCA3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7A2257-92EE-4996-AFAA-FA0552B1C538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394900-6958-464A-8939-2443B095FCE6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Model</a:t>
          </a:r>
        </a:p>
      </dgm:t>
    </dgm:pt>
    <dgm:pt modelId="{B4D353A0-0011-41BC-9643-F58F4B03ABE5}" type="parTrans" cxnId="{9FE0D344-5DAD-4C79-B814-19E2B62F6B39}">
      <dgm:prSet/>
      <dgm:spPr/>
      <dgm:t>
        <a:bodyPr/>
        <a:lstStyle/>
        <a:p>
          <a:endParaRPr lang="en-US"/>
        </a:p>
      </dgm:t>
    </dgm:pt>
    <dgm:pt modelId="{CF282006-2B51-4CF2-8A39-2A3465D78402}" type="sibTrans" cxnId="{9FE0D344-5DAD-4C79-B814-19E2B62F6B39}">
      <dgm:prSet/>
      <dgm:spPr/>
      <dgm:t>
        <a:bodyPr/>
        <a:lstStyle/>
        <a:p>
          <a:endParaRPr lang="en-US"/>
        </a:p>
      </dgm:t>
    </dgm:pt>
    <dgm:pt modelId="{FC071594-6D46-492F-A2B6-36E7B09ABF89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View</a:t>
          </a:r>
          <a:endParaRPr lang="en-US" dirty="0"/>
        </a:p>
      </dgm:t>
    </dgm:pt>
    <dgm:pt modelId="{0221B257-FFA0-41B4-8E41-431205B54BB9}" type="parTrans" cxnId="{F7370E1E-2D30-402A-BE0E-07E9F248ADA6}">
      <dgm:prSet/>
      <dgm:spPr/>
      <dgm:t>
        <a:bodyPr/>
        <a:lstStyle/>
        <a:p>
          <a:endParaRPr lang="en-US"/>
        </a:p>
      </dgm:t>
    </dgm:pt>
    <dgm:pt modelId="{21024847-3547-4096-B8AC-56D9A63D3881}" type="sibTrans" cxnId="{F7370E1E-2D30-402A-BE0E-07E9F248ADA6}">
      <dgm:prSet/>
      <dgm:spPr/>
      <dgm:t>
        <a:bodyPr/>
        <a:lstStyle/>
        <a:p>
          <a:endParaRPr lang="en-US"/>
        </a:p>
      </dgm:t>
    </dgm:pt>
    <dgm:pt modelId="{3D6E8726-26E9-4810-AF2B-C304601866B2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Controller</a:t>
          </a:r>
        </a:p>
      </dgm:t>
    </dgm:pt>
    <dgm:pt modelId="{C5061FB7-ECEA-4F43-AE02-CB2FE05149B1}" type="parTrans" cxnId="{BB7AD67D-028C-40D3-B235-B36C61A52551}">
      <dgm:prSet/>
      <dgm:spPr/>
      <dgm:t>
        <a:bodyPr/>
        <a:lstStyle/>
        <a:p>
          <a:endParaRPr lang="en-US"/>
        </a:p>
      </dgm:t>
    </dgm:pt>
    <dgm:pt modelId="{8718E7B1-1128-416B-9117-0BEDCF0AC0FB}" type="sibTrans" cxnId="{BB7AD67D-028C-40D3-B235-B36C61A52551}">
      <dgm:prSet/>
      <dgm:spPr/>
      <dgm:t>
        <a:bodyPr/>
        <a:lstStyle/>
        <a:p>
          <a:endParaRPr lang="en-US"/>
        </a:p>
      </dgm:t>
    </dgm:pt>
    <dgm:pt modelId="{DB3AE513-C373-42F4-9AB3-7E08BD26482E}" type="pres">
      <dgm:prSet presAssocID="{9E7A2257-92EE-4996-AFAA-FA0552B1C538}" presName="Name0" presStyleCnt="0">
        <dgm:presLayoutVars>
          <dgm:dir/>
          <dgm:resizeHandles val="exact"/>
        </dgm:presLayoutVars>
      </dgm:prSet>
      <dgm:spPr/>
    </dgm:pt>
    <dgm:pt modelId="{689A6829-10A1-451B-872E-BA5535EEB98C}" type="pres">
      <dgm:prSet presAssocID="{D7394900-6958-464A-8939-2443B095FCE6}" presName="node" presStyleLbl="node1" presStyleIdx="0" presStyleCnt="3">
        <dgm:presLayoutVars>
          <dgm:bulletEnabled val="1"/>
        </dgm:presLayoutVars>
      </dgm:prSet>
      <dgm:spPr/>
    </dgm:pt>
    <dgm:pt modelId="{790B86A4-73DA-46D2-A50B-B56F5B6C629E}" type="pres">
      <dgm:prSet presAssocID="{CF282006-2B51-4CF2-8A39-2A3465D78402}" presName="sibTrans" presStyleLbl="sibTrans2D1" presStyleIdx="0" presStyleCnt="3"/>
      <dgm:spPr/>
    </dgm:pt>
    <dgm:pt modelId="{A72429BA-0102-44F0-8651-F2D653F522E4}" type="pres">
      <dgm:prSet presAssocID="{CF282006-2B51-4CF2-8A39-2A3465D78402}" presName="connectorText" presStyleLbl="sibTrans2D1" presStyleIdx="0" presStyleCnt="3"/>
      <dgm:spPr/>
    </dgm:pt>
    <dgm:pt modelId="{154E4785-4ABD-409D-B9CA-8CAF6F9CB59F}" type="pres">
      <dgm:prSet presAssocID="{FC071594-6D46-492F-A2B6-36E7B09ABF89}" presName="node" presStyleLbl="node1" presStyleIdx="1" presStyleCnt="3">
        <dgm:presLayoutVars>
          <dgm:bulletEnabled val="1"/>
        </dgm:presLayoutVars>
      </dgm:prSet>
      <dgm:spPr/>
    </dgm:pt>
    <dgm:pt modelId="{498696CF-DEF4-4BDE-87CE-19706E9EECBB}" type="pres">
      <dgm:prSet presAssocID="{21024847-3547-4096-B8AC-56D9A63D3881}" presName="sibTrans" presStyleLbl="sibTrans2D1" presStyleIdx="1" presStyleCnt="3"/>
      <dgm:spPr/>
    </dgm:pt>
    <dgm:pt modelId="{C56B9A2E-4BFE-445B-82D1-D797A1805B68}" type="pres">
      <dgm:prSet presAssocID="{21024847-3547-4096-B8AC-56D9A63D3881}" presName="connectorText" presStyleLbl="sibTrans2D1" presStyleIdx="1" presStyleCnt="3"/>
      <dgm:spPr/>
    </dgm:pt>
    <dgm:pt modelId="{74C866C6-9C69-4B33-8EB0-FC8CA1B2010B}" type="pres">
      <dgm:prSet presAssocID="{3D6E8726-26E9-4810-AF2B-C304601866B2}" presName="node" presStyleLbl="node1" presStyleIdx="2" presStyleCnt="3">
        <dgm:presLayoutVars>
          <dgm:bulletEnabled val="1"/>
        </dgm:presLayoutVars>
      </dgm:prSet>
      <dgm:spPr/>
    </dgm:pt>
    <dgm:pt modelId="{1ABE53D2-FF13-4746-8718-6C0F451E71B2}" type="pres">
      <dgm:prSet presAssocID="{8718E7B1-1128-416B-9117-0BEDCF0AC0FB}" presName="sibTrans" presStyleLbl="sibTrans2D1" presStyleIdx="2" presStyleCnt="3"/>
      <dgm:spPr/>
    </dgm:pt>
    <dgm:pt modelId="{C6697180-62C7-43C3-842E-08FCD5F3BCA3}" type="pres">
      <dgm:prSet presAssocID="{8718E7B1-1128-416B-9117-0BEDCF0AC0FB}" presName="connectorText" presStyleLbl="sibTrans2D1" presStyleIdx="2" presStyleCnt="3"/>
      <dgm:spPr/>
    </dgm:pt>
  </dgm:ptLst>
  <dgm:cxnLst>
    <dgm:cxn modelId="{F7370E1E-2D30-402A-BE0E-07E9F248ADA6}" srcId="{9E7A2257-92EE-4996-AFAA-FA0552B1C538}" destId="{FC071594-6D46-492F-A2B6-36E7B09ABF89}" srcOrd="1" destOrd="0" parTransId="{0221B257-FFA0-41B4-8E41-431205B54BB9}" sibTransId="{21024847-3547-4096-B8AC-56D9A63D3881}"/>
    <dgm:cxn modelId="{9D5F8931-D7F1-4083-ADA1-6F8EF481EC20}" type="presOf" srcId="{CF282006-2B51-4CF2-8A39-2A3465D78402}" destId="{A72429BA-0102-44F0-8651-F2D653F522E4}" srcOrd="1" destOrd="0" presId="urn:microsoft.com/office/officeart/2005/8/layout/cycle7"/>
    <dgm:cxn modelId="{9FE0D344-5DAD-4C79-B814-19E2B62F6B39}" srcId="{9E7A2257-92EE-4996-AFAA-FA0552B1C538}" destId="{D7394900-6958-464A-8939-2443B095FCE6}" srcOrd="0" destOrd="0" parTransId="{B4D353A0-0011-41BC-9643-F58F4B03ABE5}" sibTransId="{CF282006-2B51-4CF2-8A39-2A3465D78402}"/>
    <dgm:cxn modelId="{DA26DE66-EA75-4CEC-AC66-A3B1D9844306}" type="presOf" srcId="{8718E7B1-1128-416B-9117-0BEDCF0AC0FB}" destId="{1ABE53D2-FF13-4746-8718-6C0F451E71B2}" srcOrd="0" destOrd="0" presId="urn:microsoft.com/office/officeart/2005/8/layout/cycle7"/>
    <dgm:cxn modelId="{7EE6904A-3B4B-4DFA-A2F9-9CB2E71A3C36}" type="presOf" srcId="{21024847-3547-4096-B8AC-56D9A63D3881}" destId="{498696CF-DEF4-4BDE-87CE-19706E9EECBB}" srcOrd="0" destOrd="0" presId="urn:microsoft.com/office/officeart/2005/8/layout/cycle7"/>
    <dgm:cxn modelId="{D35C936A-29CB-4D5D-90EA-BF153CC60F9A}" type="presOf" srcId="{21024847-3547-4096-B8AC-56D9A63D3881}" destId="{C56B9A2E-4BFE-445B-82D1-D797A1805B68}" srcOrd="1" destOrd="0" presId="urn:microsoft.com/office/officeart/2005/8/layout/cycle7"/>
    <dgm:cxn modelId="{2D1F3152-5C10-4B4D-9D29-0A381C87DC78}" type="presOf" srcId="{8718E7B1-1128-416B-9117-0BEDCF0AC0FB}" destId="{C6697180-62C7-43C3-842E-08FCD5F3BCA3}" srcOrd="1" destOrd="0" presId="urn:microsoft.com/office/officeart/2005/8/layout/cycle7"/>
    <dgm:cxn modelId="{BB7AD67D-028C-40D3-B235-B36C61A52551}" srcId="{9E7A2257-92EE-4996-AFAA-FA0552B1C538}" destId="{3D6E8726-26E9-4810-AF2B-C304601866B2}" srcOrd="2" destOrd="0" parTransId="{C5061FB7-ECEA-4F43-AE02-CB2FE05149B1}" sibTransId="{8718E7B1-1128-416B-9117-0BEDCF0AC0FB}"/>
    <dgm:cxn modelId="{215E8C8C-D284-4CEE-88C9-7816EF4CAD37}" type="presOf" srcId="{CF282006-2B51-4CF2-8A39-2A3465D78402}" destId="{790B86A4-73DA-46D2-A50B-B56F5B6C629E}" srcOrd="0" destOrd="0" presId="urn:microsoft.com/office/officeart/2005/8/layout/cycle7"/>
    <dgm:cxn modelId="{74833EAA-1DE7-4C2D-837D-61CA3F68B1CA}" type="presOf" srcId="{3D6E8726-26E9-4810-AF2B-C304601866B2}" destId="{74C866C6-9C69-4B33-8EB0-FC8CA1B2010B}" srcOrd="0" destOrd="0" presId="urn:microsoft.com/office/officeart/2005/8/layout/cycle7"/>
    <dgm:cxn modelId="{D1B9E3D7-2007-41EF-B9C8-DC6BA4463A37}" type="presOf" srcId="{9E7A2257-92EE-4996-AFAA-FA0552B1C538}" destId="{DB3AE513-C373-42F4-9AB3-7E08BD26482E}" srcOrd="0" destOrd="0" presId="urn:microsoft.com/office/officeart/2005/8/layout/cycle7"/>
    <dgm:cxn modelId="{E8CB87E2-3BE3-4B4B-AC0F-26AADB41087C}" type="presOf" srcId="{FC071594-6D46-492F-A2B6-36E7B09ABF89}" destId="{154E4785-4ABD-409D-B9CA-8CAF6F9CB59F}" srcOrd="0" destOrd="0" presId="urn:microsoft.com/office/officeart/2005/8/layout/cycle7"/>
    <dgm:cxn modelId="{193449F1-5DB8-42F2-9AE4-285D6DD04114}" type="presOf" srcId="{D7394900-6958-464A-8939-2443B095FCE6}" destId="{689A6829-10A1-451B-872E-BA5535EEB98C}" srcOrd="0" destOrd="0" presId="urn:microsoft.com/office/officeart/2005/8/layout/cycle7"/>
    <dgm:cxn modelId="{BFE0B159-E820-4AB2-B7B5-60B1C2FC94B9}" type="presParOf" srcId="{DB3AE513-C373-42F4-9AB3-7E08BD26482E}" destId="{689A6829-10A1-451B-872E-BA5535EEB98C}" srcOrd="0" destOrd="0" presId="urn:microsoft.com/office/officeart/2005/8/layout/cycle7"/>
    <dgm:cxn modelId="{3BDE9C27-0A69-4F14-984E-C4A2B5FCC26A}" type="presParOf" srcId="{DB3AE513-C373-42F4-9AB3-7E08BD26482E}" destId="{790B86A4-73DA-46D2-A50B-B56F5B6C629E}" srcOrd="1" destOrd="0" presId="urn:microsoft.com/office/officeart/2005/8/layout/cycle7"/>
    <dgm:cxn modelId="{AB76C507-B5E4-4C4B-A759-2A3EA1AD6088}" type="presParOf" srcId="{790B86A4-73DA-46D2-A50B-B56F5B6C629E}" destId="{A72429BA-0102-44F0-8651-F2D653F522E4}" srcOrd="0" destOrd="0" presId="urn:microsoft.com/office/officeart/2005/8/layout/cycle7"/>
    <dgm:cxn modelId="{805F919E-3A59-4108-AB10-2003798A18BF}" type="presParOf" srcId="{DB3AE513-C373-42F4-9AB3-7E08BD26482E}" destId="{154E4785-4ABD-409D-B9CA-8CAF6F9CB59F}" srcOrd="2" destOrd="0" presId="urn:microsoft.com/office/officeart/2005/8/layout/cycle7"/>
    <dgm:cxn modelId="{BED0B856-D095-4DCB-B049-601467F2A2E2}" type="presParOf" srcId="{DB3AE513-C373-42F4-9AB3-7E08BD26482E}" destId="{498696CF-DEF4-4BDE-87CE-19706E9EECBB}" srcOrd="3" destOrd="0" presId="urn:microsoft.com/office/officeart/2005/8/layout/cycle7"/>
    <dgm:cxn modelId="{0900690B-89AF-453A-A460-E9EC152E01F0}" type="presParOf" srcId="{498696CF-DEF4-4BDE-87CE-19706E9EECBB}" destId="{C56B9A2E-4BFE-445B-82D1-D797A1805B68}" srcOrd="0" destOrd="0" presId="urn:microsoft.com/office/officeart/2005/8/layout/cycle7"/>
    <dgm:cxn modelId="{A8421F21-E148-4535-B108-E135E635CAB2}" type="presParOf" srcId="{DB3AE513-C373-42F4-9AB3-7E08BD26482E}" destId="{74C866C6-9C69-4B33-8EB0-FC8CA1B2010B}" srcOrd="4" destOrd="0" presId="urn:microsoft.com/office/officeart/2005/8/layout/cycle7"/>
    <dgm:cxn modelId="{163C9CF0-0609-43C0-BF17-50C122905501}" type="presParOf" srcId="{DB3AE513-C373-42F4-9AB3-7E08BD26482E}" destId="{1ABE53D2-FF13-4746-8718-6C0F451E71B2}" srcOrd="5" destOrd="0" presId="urn:microsoft.com/office/officeart/2005/8/layout/cycle7"/>
    <dgm:cxn modelId="{CEFEB76C-BA5D-4EAF-8DF4-14DF8BC3ABEF}" type="presParOf" srcId="{1ABE53D2-FF13-4746-8718-6C0F451E71B2}" destId="{C6697180-62C7-43C3-842E-08FCD5F3BCA3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7A2257-92EE-4996-AFAA-FA0552B1C538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394900-6958-464A-8939-2443B095FCE6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Model</a:t>
          </a:r>
        </a:p>
      </dgm:t>
    </dgm:pt>
    <dgm:pt modelId="{B4D353A0-0011-41BC-9643-F58F4B03ABE5}" type="parTrans" cxnId="{9FE0D344-5DAD-4C79-B814-19E2B62F6B39}">
      <dgm:prSet/>
      <dgm:spPr/>
      <dgm:t>
        <a:bodyPr/>
        <a:lstStyle/>
        <a:p>
          <a:endParaRPr lang="en-US"/>
        </a:p>
      </dgm:t>
    </dgm:pt>
    <dgm:pt modelId="{CF282006-2B51-4CF2-8A39-2A3465D78402}" type="sibTrans" cxnId="{9FE0D344-5DAD-4C79-B814-19E2B62F6B39}">
      <dgm:prSet/>
      <dgm:spPr/>
      <dgm:t>
        <a:bodyPr/>
        <a:lstStyle/>
        <a:p>
          <a:endParaRPr lang="en-US"/>
        </a:p>
      </dgm:t>
    </dgm:pt>
    <dgm:pt modelId="{FC071594-6D46-492F-A2B6-36E7B09ABF89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View</a:t>
          </a:r>
          <a:endParaRPr lang="en-US" dirty="0"/>
        </a:p>
      </dgm:t>
    </dgm:pt>
    <dgm:pt modelId="{0221B257-FFA0-41B4-8E41-431205B54BB9}" type="parTrans" cxnId="{F7370E1E-2D30-402A-BE0E-07E9F248ADA6}">
      <dgm:prSet/>
      <dgm:spPr/>
      <dgm:t>
        <a:bodyPr/>
        <a:lstStyle/>
        <a:p>
          <a:endParaRPr lang="en-US"/>
        </a:p>
      </dgm:t>
    </dgm:pt>
    <dgm:pt modelId="{21024847-3547-4096-B8AC-56D9A63D3881}" type="sibTrans" cxnId="{F7370E1E-2D30-402A-BE0E-07E9F248ADA6}">
      <dgm:prSet/>
      <dgm:spPr/>
      <dgm:t>
        <a:bodyPr/>
        <a:lstStyle/>
        <a:p>
          <a:endParaRPr lang="en-US"/>
        </a:p>
      </dgm:t>
    </dgm:pt>
    <dgm:pt modelId="{3D6E8726-26E9-4810-AF2B-C304601866B2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Controller</a:t>
          </a:r>
        </a:p>
      </dgm:t>
    </dgm:pt>
    <dgm:pt modelId="{C5061FB7-ECEA-4F43-AE02-CB2FE05149B1}" type="parTrans" cxnId="{BB7AD67D-028C-40D3-B235-B36C61A52551}">
      <dgm:prSet/>
      <dgm:spPr/>
      <dgm:t>
        <a:bodyPr/>
        <a:lstStyle/>
        <a:p>
          <a:endParaRPr lang="en-US"/>
        </a:p>
      </dgm:t>
    </dgm:pt>
    <dgm:pt modelId="{8718E7B1-1128-416B-9117-0BEDCF0AC0FB}" type="sibTrans" cxnId="{BB7AD67D-028C-40D3-B235-B36C61A52551}">
      <dgm:prSet/>
      <dgm:spPr/>
      <dgm:t>
        <a:bodyPr/>
        <a:lstStyle/>
        <a:p>
          <a:endParaRPr lang="en-US"/>
        </a:p>
      </dgm:t>
    </dgm:pt>
    <dgm:pt modelId="{DB3AE513-C373-42F4-9AB3-7E08BD26482E}" type="pres">
      <dgm:prSet presAssocID="{9E7A2257-92EE-4996-AFAA-FA0552B1C538}" presName="Name0" presStyleCnt="0">
        <dgm:presLayoutVars>
          <dgm:dir/>
          <dgm:resizeHandles val="exact"/>
        </dgm:presLayoutVars>
      </dgm:prSet>
      <dgm:spPr/>
    </dgm:pt>
    <dgm:pt modelId="{689A6829-10A1-451B-872E-BA5535EEB98C}" type="pres">
      <dgm:prSet presAssocID="{D7394900-6958-464A-8939-2443B095FCE6}" presName="node" presStyleLbl="node1" presStyleIdx="0" presStyleCnt="3">
        <dgm:presLayoutVars>
          <dgm:bulletEnabled val="1"/>
        </dgm:presLayoutVars>
      </dgm:prSet>
      <dgm:spPr/>
    </dgm:pt>
    <dgm:pt modelId="{790B86A4-73DA-46D2-A50B-B56F5B6C629E}" type="pres">
      <dgm:prSet presAssocID="{CF282006-2B51-4CF2-8A39-2A3465D78402}" presName="sibTrans" presStyleLbl="sibTrans2D1" presStyleIdx="0" presStyleCnt="3"/>
      <dgm:spPr/>
    </dgm:pt>
    <dgm:pt modelId="{A72429BA-0102-44F0-8651-F2D653F522E4}" type="pres">
      <dgm:prSet presAssocID="{CF282006-2B51-4CF2-8A39-2A3465D78402}" presName="connectorText" presStyleLbl="sibTrans2D1" presStyleIdx="0" presStyleCnt="3"/>
      <dgm:spPr/>
    </dgm:pt>
    <dgm:pt modelId="{154E4785-4ABD-409D-B9CA-8CAF6F9CB59F}" type="pres">
      <dgm:prSet presAssocID="{FC071594-6D46-492F-A2B6-36E7B09ABF89}" presName="node" presStyleLbl="node1" presStyleIdx="1" presStyleCnt="3">
        <dgm:presLayoutVars>
          <dgm:bulletEnabled val="1"/>
        </dgm:presLayoutVars>
      </dgm:prSet>
      <dgm:spPr/>
    </dgm:pt>
    <dgm:pt modelId="{498696CF-DEF4-4BDE-87CE-19706E9EECBB}" type="pres">
      <dgm:prSet presAssocID="{21024847-3547-4096-B8AC-56D9A63D3881}" presName="sibTrans" presStyleLbl="sibTrans2D1" presStyleIdx="1" presStyleCnt="3"/>
      <dgm:spPr/>
    </dgm:pt>
    <dgm:pt modelId="{C56B9A2E-4BFE-445B-82D1-D797A1805B68}" type="pres">
      <dgm:prSet presAssocID="{21024847-3547-4096-B8AC-56D9A63D3881}" presName="connectorText" presStyleLbl="sibTrans2D1" presStyleIdx="1" presStyleCnt="3"/>
      <dgm:spPr/>
    </dgm:pt>
    <dgm:pt modelId="{74C866C6-9C69-4B33-8EB0-FC8CA1B2010B}" type="pres">
      <dgm:prSet presAssocID="{3D6E8726-26E9-4810-AF2B-C304601866B2}" presName="node" presStyleLbl="node1" presStyleIdx="2" presStyleCnt="3">
        <dgm:presLayoutVars>
          <dgm:bulletEnabled val="1"/>
        </dgm:presLayoutVars>
      </dgm:prSet>
      <dgm:spPr/>
    </dgm:pt>
    <dgm:pt modelId="{1ABE53D2-FF13-4746-8718-6C0F451E71B2}" type="pres">
      <dgm:prSet presAssocID="{8718E7B1-1128-416B-9117-0BEDCF0AC0FB}" presName="sibTrans" presStyleLbl="sibTrans2D1" presStyleIdx="2" presStyleCnt="3"/>
      <dgm:spPr/>
    </dgm:pt>
    <dgm:pt modelId="{C6697180-62C7-43C3-842E-08FCD5F3BCA3}" type="pres">
      <dgm:prSet presAssocID="{8718E7B1-1128-416B-9117-0BEDCF0AC0FB}" presName="connectorText" presStyleLbl="sibTrans2D1" presStyleIdx="2" presStyleCnt="3"/>
      <dgm:spPr/>
    </dgm:pt>
  </dgm:ptLst>
  <dgm:cxnLst>
    <dgm:cxn modelId="{F7370E1E-2D30-402A-BE0E-07E9F248ADA6}" srcId="{9E7A2257-92EE-4996-AFAA-FA0552B1C538}" destId="{FC071594-6D46-492F-A2B6-36E7B09ABF89}" srcOrd="1" destOrd="0" parTransId="{0221B257-FFA0-41B4-8E41-431205B54BB9}" sibTransId="{21024847-3547-4096-B8AC-56D9A63D3881}"/>
    <dgm:cxn modelId="{9D5F8931-D7F1-4083-ADA1-6F8EF481EC20}" type="presOf" srcId="{CF282006-2B51-4CF2-8A39-2A3465D78402}" destId="{A72429BA-0102-44F0-8651-F2D653F522E4}" srcOrd="1" destOrd="0" presId="urn:microsoft.com/office/officeart/2005/8/layout/cycle7"/>
    <dgm:cxn modelId="{9FE0D344-5DAD-4C79-B814-19E2B62F6B39}" srcId="{9E7A2257-92EE-4996-AFAA-FA0552B1C538}" destId="{D7394900-6958-464A-8939-2443B095FCE6}" srcOrd="0" destOrd="0" parTransId="{B4D353A0-0011-41BC-9643-F58F4B03ABE5}" sibTransId="{CF282006-2B51-4CF2-8A39-2A3465D78402}"/>
    <dgm:cxn modelId="{DA26DE66-EA75-4CEC-AC66-A3B1D9844306}" type="presOf" srcId="{8718E7B1-1128-416B-9117-0BEDCF0AC0FB}" destId="{1ABE53D2-FF13-4746-8718-6C0F451E71B2}" srcOrd="0" destOrd="0" presId="urn:microsoft.com/office/officeart/2005/8/layout/cycle7"/>
    <dgm:cxn modelId="{7EE6904A-3B4B-4DFA-A2F9-9CB2E71A3C36}" type="presOf" srcId="{21024847-3547-4096-B8AC-56D9A63D3881}" destId="{498696CF-DEF4-4BDE-87CE-19706E9EECBB}" srcOrd="0" destOrd="0" presId="urn:microsoft.com/office/officeart/2005/8/layout/cycle7"/>
    <dgm:cxn modelId="{D35C936A-29CB-4D5D-90EA-BF153CC60F9A}" type="presOf" srcId="{21024847-3547-4096-B8AC-56D9A63D3881}" destId="{C56B9A2E-4BFE-445B-82D1-D797A1805B68}" srcOrd="1" destOrd="0" presId="urn:microsoft.com/office/officeart/2005/8/layout/cycle7"/>
    <dgm:cxn modelId="{2D1F3152-5C10-4B4D-9D29-0A381C87DC78}" type="presOf" srcId="{8718E7B1-1128-416B-9117-0BEDCF0AC0FB}" destId="{C6697180-62C7-43C3-842E-08FCD5F3BCA3}" srcOrd="1" destOrd="0" presId="urn:microsoft.com/office/officeart/2005/8/layout/cycle7"/>
    <dgm:cxn modelId="{BB7AD67D-028C-40D3-B235-B36C61A52551}" srcId="{9E7A2257-92EE-4996-AFAA-FA0552B1C538}" destId="{3D6E8726-26E9-4810-AF2B-C304601866B2}" srcOrd="2" destOrd="0" parTransId="{C5061FB7-ECEA-4F43-AE02-CB2FE05149B1}" sibTransId="{8718E7B1-1128-416B-9117-0BEDCF0AC0FB}"/>
    <dgm:cxn modelId="{215E8C8C-D284-4CEE-88C9-7816EF4CAD37}" type="presOf" srcId="{CF282006-2B51-4CF2-8A39-2A3465D78402}" destId="{790B86A4-73DA-46D2-A50B-B56F5B6C629E}" srcOrd="0" destOrd="0" presId="urn:microsoft.com/office/officeart/2005/8/layout/cycle7"/>
    <dgm:cxn modelId="{74833EAA-1DE7-4C2D-837D-61CA3F68B1CA}" type="presOf" srcId="{3D6E8726-26E9-4810-AF2B-C304601866B2}" destId="{74C866C6-9C69-4B33-8EB0-FC8CA1B2010B}" srcOrd="0" destOrd="0" presId="urn:microsoft.com/office/officeart/2005/8/layout/cycle7"/>
    <dgm:cxn modelId="{D1B9E3D7-2007-41EF-B9C8-DC6BA4463A37}" type="presOf" srcId="{9E7A2257-92EE-4996-AFAA-FA0552B1C538}" destId="{DB3AE513-C373-42F4-9AB3-7E08BD26482E}" srcOrd="0" destOrd="0" presId="urn:microsoft.com/office/officeart/2005/8/layout/cycle7"/>
    <dgm:cxn modelId="{E8CB87E2-3BE3-4B4B-AC0F-26AADB41087C}" type="presOf" srcId="{FC071594-6D46-492F-A2B6-36E7B09ABF89}" destId="{154E4785-4ABD-409D-B9CA-8CAF6F9CB59F}" srcOrd="0" destOrd="0" presId="urn:microsoft.com/office/officeart/2005/8/layout/cycle7"/>
    <dgm:cxn modelId="{193449F1-5DB8-42F2-9AE4-285D6DD04114}" type="presOf" srcId="{D7394900-6958-464A-8939-2443B095FCE6}" destId="{689A6829-10A1-451B-872E-BA5535EEB98C}" srcOrd="0" destOrd="0" presId="urn:microsoft.com/office/officeart/2005/8/layout/cycle7"/>
    <dgm:cxn modelId="{BFE0B159-E820-4AB2-B7B5-60B1C2FC94B9}" type="presParOf" srcId="{DB3AE513-C373-42F4-9AB3-7E08BD26482E}" destId="{689A6829-10A1-451B-872E-BA5535EEB98C}" srcOrd="0" destOrd="0" presId="urn:microsoft.com/office/officeart/2005/8/layout/cycle7"/>
    <dgm:cxn modelId="{3BDE9C27-0A69-4F14-984E-C4A2B5FCC26A}" type="presParOf" srcId="{DB3AE513-C373-42F4-9AB3-7E08BD26482E}" destId="{790B86A4-73DA-46D2-A50B-B56F5B6C629E}" srcOrd="1" destOrd="0" presId="urn:microsoft.com/office/officeart/2005/8/layout/cycle7"/>
    <dgm:cxn modelId="{AB76C507-B5E4-4C4B-A759-2A3EA1AD6088}" type="presParOf" srcId="{790B86A4-73DA-46D2-A50B-B56F5B6C629E}" destId="{A72429BA-0102-44F0-8651-F2D653F522E4}" srcOrd="0" destOrd="0" presId="urn:microsoft.com/office/officeart/2005/8/layout/cycle7"/>
    <dgm:cxn modelId="{805F919E-3A59-4108-AB10-2003798A18BF}" type="presParOf" srcId="{DB3AE513-C373-42F4-9AB3-7E08BD26482E}" destId="{154E4785-4ABD-409D-B9CA-8CAF6F9CB59F}" srcOrd="2" destOrd="0" presId="urn:microsoft.com/office/officeart/2005/8/layout/cycle7"/>
    <dgm:cxn modelId="{BED0B856-D095-4DCB-B049-601467F2A2E2}" type="presParOf" srcId="{DB3AE513-C373-42F4-9AB3-7E08BD26482E}" destId="{498696CF-DEF4-4BDE-87CE-19706E9EECBB}" srcOrd="3" destOrd="0" presId="urn:microsoft.com/office/officeart/2005/8/layout/cycle7"/>
    <dgm:cxn modelId="{0900690B-89AF-453A-A460-E9EC152E01F0}" type="presParOf" srcId="{498696CF-DEF4-4BDE-87CE-19706E9EECBB}" destId="{C56B9A2E-4BFE-445B-82D1-D797A1805B68}" srcOrd="0" destOrd="0" presId="urn:microsoft.com/office/officeart/2005/8/layout/cycle7"/>
    <dgm:cxn modelId="{A8421F21-E148-4535-B108-E135E635CAB2}" type="presParOf" srcId="{DB3AE513-C373-42F4-9AB3-7E08BD26482E}" destId="{74C866C6-9C69-4B33-8EB0-FC8CA1B2010B}" srcOrd="4" destOrd="0" presId="urn:microsoft.com/office/officeart/2005/8/layout/cycle7"/>
    <dgm:cxn modelId="{163C9CF0-0609-43C0-BF17-50C122905501}" type="presParOf" srcId="{DB3AE513-C373-42F4-9AB3-7E08BD26482E}" destId="{1ABE53D2-FF13-4746-8718-6C0F451E71B2}" srcOrd="5" destOrd="0" presId="urn:microsoft.com/office/officeart/2005/8/layout/cycle7"/>
    <dgm:cxn modelId="{CEFEB76C-BA5D-4EAF-8DF4-14DF8BC3ABEF}" type="presParOf" srcId="{1ABE53D2-FF13-4746-8718-6C0F451E71B2}" destId="{C6697180-62C7-43C3-842E-08FCD5F3BCA3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A6829-10A1-451B-872E-BA5535EEB98C}">
      <dsp:nvSpPr>
        <dsp:cNvPr id="0" name=""/>
        <dsp:cNvSpPr/>
      </dsp:nvSpPr>
      <dsp:spPr>
        <a:xfrm>
          <a:off x="1646106" y="929"/>
          <a:ext cx="1784934" cy="892467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Model</a:t>
          </a:r>
        </a:p>
      </dsp:txBody>
      <dsp:txXfrm>
        <a:off x="1672245" y="27068"/>
        <a:ext cx="1732656" cy="840189"/>
      </dsp:txXfrm>
    </dsp:sp>
    <dsp:sp modelId="{790B86A4-73DA-46D2-A50B-B56F5B6C629E}">
      <dsp:nvSpPr>
        <dsp:cNvPr id="0" name=""/>
        <dsp:cNvSpPr/>
      </dsp:nvSpPr>
      <dsp:spPr>
        <a:xfrm rot="3600000">
          <a:off x="2810496" y="1567070"/>
          <a:ext cx="929654" cy="31236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904205" y="1629543"/>
        <a:ext cx="742236" cy="187417"/>
      </dsp:txXfrm>
    </dsp:sp>
    <dsp:sp modelId="{154E4785-4ABD-409D-B9CA-8CAF6F9CB59F}">
      <dsp:nvSpPr>
        <dsp:cNvPr id="0" name=""/>
        <dsp:cNvSpPr/>
      </dsp:nvSpPr>
      <dsp:spPr>
        <a:xfrm>
          <a:off x="3119607" y="2553108"/>
          <a:ext cx="1784934" cy="892467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View</a:t>
          </a:r>
          <a:endParaRPr lang="en-US" sz="2900" kern="1200" dirty="0"/>
        </a:p>
      </dsp:txBody>
      <dsp:txXfrm>
        <a:off x="3145746" y="2579247"/>
        <a:ext cx="1732656" cy="840189"/>
      </dsp:txXfrm>
    </dsp:sp>
    <dsp:sp modelId="{498696CF-DEF4-4BDE-87CE-19706E9EECBB}">
      <dsp:nvSpPr>
        <dsp:cNvPr id="0" name=""/>
        <dsp:cNvSpPr/>
      </dsp:nvSpPr>
      <dsp:spPr>
        <a:xfrm rot="10800000">
          <a:off x="2073746" y="2843160"/>
          <a:ext cx="929654" cy="31236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2167455" y="2905633"/>
        <a:ext cx="742236" cy="187417"/>
      </dsp:txXfrm>
    </dsp:sp>
    <dsp:sp modelId="{74C866C6-9C69-4B33-8EB0-FC8CA1B2010B}">
      <dsp:nvSpPr>
        <dsp:cNvPr id="0" name=""/>
        <dsp:cNvSpPr/>
      </dsp:nvSpPr>
      <dsp:spPr>
        <a:xfrm>
          <a:off x="172605" y="2553108"/>
          <a:ext cx="1784934" cy="892467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Controller</a:t>
          </a:r>
        </a:p>
      </dsp:txBody>
      <dsp:txXfrm>
        <a:off x="198744" y="2579247"/>
        <a:ext cx="1732656" cy="840189"/>
      </dsp:txXfrm>
    </dsp:sp>
    <dsp:sp modelId="{1ABE53D2-FF13-4746-8718-6C0F451E71B2}">
      <dsp:nvSpPr>
        <dsp:cNvPr id="0" name=""/>
        <dsp:cNvSpPr/>
      </dsp:nvSpPr>
      <dsp:spPr>
        <a:xfrm rot="18000000">
          <a:off x="1336995" y="1567070"/>
          <a:ext cx="929654" cy="31236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430704" y="1629543"/>
        <a:ext cx="742236" cy="1874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A6829-10A1-451B-872E-BA5535EEB98C}">
      <dsp:nvSpPr>
        <dsp:cNvPr id="0" name=""/>
        <dsp:cNvSpPr/>
      </dsp:nvSpPr>
      <dsp:spPr>
        <a:xfrm>
          <a:off x="1646106" y="929"/>
          <a:ext cx="1784934" cy="892467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Model</a:t>
          </a:r>
        </a:p>
      </dsp:txBody>
      <dsp:txXfrm>
        <a:off x="1672245" y="27068"/>
        <a:ext cx="1732656" cy="840189"/>
      </dsp:txXfrm>
    </dsp:sp>
    <dsp:sp modelId="{790B86A4-73DA-46D2-A50B-B56F5B6C629E}">
      <dsp:nvSpPr>
        <dsp:cNvPr id="0" name=""/>
        <dsp:cNvSpPr/>
      </dsp:nvSpPr>
      <dsp:spPr>
        <a:xfrm rot="3600000">
          <a:off x="2810496" y="1567070"/>
          <a:ext cx="929654" cy="31236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904205" y="1629543"/>
        <a:ext cx="742236" cy="187417"/>
      </dsp:txXfrm>
    </dsp:sp>
    <dsp:sp modelId="{154E4785-4ABD-409D-B9CA-8CAF6F9CB59F}">
      <dsp:nvSpPr>
        <dsp:cNvPr id="0" name=""/>
        <dsp:cNvSpPr/>
      </dsp:nvSpPr>
      <dsp:spPr>
        <a:xfrm>
          <a:off x="3119607" y="2553108"/>
          <a:ext cx="1784934" cy="892467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View</a:t>
          </a:r>
          <a:endParaRPr lang="en-US" sz="2900" kern="1200" dirty="0"/>
        </a:p>
      </dsp:txBody>
      <dsp:txXfrm>
        <a:off x="3145746" y="2579247"/>
        <a:ext cx="1732656" cy="840189"/>
      </dsp:txXfrm>
    </dsp:sp>
    <dsp:sp modelId="{498696CF-DEF4-4BDE-87CE-19706E9EECBB}">
      <dsp:nvSpPr>
        <dsp:cNvPr id="0" name=""/>
        <dsp:cNvSpPr/>
      </dsp:nvSpPr>
      <dsp:spPr>
        <a:xfrm rot="10800000">
          <a:off x="2073746" y="2843160"/>
          <a:ext cx="929654" cy="31236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2167455" y="2905633"/>
        <a:ext cx="742236" cy="187417"/>
      </dsp:txXfrm>
    </dsp:sp>
    <dsp:sp modelId="{74C866C6-9C69-4B33-8EB0-FC8CA1B2010B}">
      <dsp:nvSpPr>
        <dsp:cNvPr id="0" name=""/>
        <dsp:cNvSpPr/>
      </dsp:nvSpPr>
      <dsp:spPr>
        <a:xfrm>
          <a:off x="172605" y="2553108"/>
          <a:ext cx="1784934" cy="892467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Controller</a:t>
          </a:r>
        </a:p>
      </dsp:txBody>
      <dsp:txXfrm>
        <a:off x="198744" y="2579247"/>
        <a:ext cx="1732656" cy="840189"/>
      </dsp:txXfrm>
    </dsp:sp>
    <dsp:sp modelId="{1ABE53D2-FF13-4746-8718-6C0F451E71B2}">
      <dsp:nvSpPr>
        <dsp:cNvPr id="0" name=""/>
        <dsp:cNvSpPr/>
      </dsp:nvSpPr>
      <dsp:spPr>
        <a:xfrm rot="18000000">
          <a:off x="1336995" y="1567070"/>
          <a:ext cx="929654" cy="31236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430704" y="1629543"/>
        <a:ext cx="742236" cy="1874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A6829-10A1-451B-872E-BA5535EEB98C}">
      <dsp:nvSpPr>
        <dsp:cNvPr id="0" name=""/>
        <dsp:cNvSpPr/>
      </dsp:nvSpPr>
      <dsp:spPr>
        <a:xfrm>
          <a:off x="1682436" y="92709"/>
          <a:ext cx="2035801" cy="1017900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Model</a:t>
          </a:r>
        </a:p>
      </dsp:txBody>
      <dsp:txXfrm>
        <a:off x="1712249" y="122522"/>
        <a:ext cx="1976175" cy="958274"/>
      </dsp:txXfrm>
    </dsp:sp>
    <dsp:sp modelId="{790B86A4-73DA-46D2-A50B-B56F5B6C629E}">
      <dsp:nvSpPr>
        <dsp:cNvPr id="0" name=""/>
        <dsp:cNvSpPr/>
      </dsp:nvSpPr>
      <dsp:spPr>
        <a:xfrm rot="3600000">
          <a:off x="3010099" y="1880061"/>
          <a:ext cx="1062337" cy="35626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116979" y="1951314"/>
        <a:ext cx="848578" cy="213759"/>
      </dsp:txXfrm>
    </dsp:sp>
    <dsp:sp modelId="{154E4785-4ABD-409D-B9CA-8CAF6F9CB59F}">
      <dsp:nvSpPr>
        <dsp:cNvPr id="0" name=""/>
        <dsp:cNvSpPr/>
      </dsp:nvSpPr>
      <dsp:spPr>
        <a:xfrm>
          <a:off x="3364298" y="3005778"/>
          <a:ext cx="2035801" cy="1017900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View</a:t>
          </a:r>
          <a:endParaRPr lang="en-US" sz="3300" kern="1200" dirty="0"/>
        </a:p>
      </dsp:txBody>
      <dsp:txXfrm>
        <a:off x="3394111" y="3035591"/>
        <a:ext cx="1976175" cy="958274"/>
      </dsp:txXfrm>
    </dsp:sp>
    <dsp:sp modelId="{498696CF-DEF4-4BDE-87CE-19706E9EECBB}">
      <dsp:nvSpPr>
        <dsp:cNvPr id="0" name=""/>
        <dsp:cNvSpPr/>
      </dsp:nvSpPr>
      <dsp:spPr>
        <a:xfrm rot="10800000">
          <a:off x="2169168" y="3336596"/>
          <a:ext cx="1062337" cy="35626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2276047" y="3407849"/>
        <a:ext cx="848578" cy="213759"/>
      </dsp:txXfrm>
    </dsp:sp>
    <dsp:sp modelId="{74C866C6-9C69-4B33-8EB0-FC8CA1B2010B}">
      <dsp:nvSpPr>
        <dsp:cNvPr id="0" name=""/>
        <dsp:cNvSpPr/>
      </dsp:nvSpPr>
      <dsp:spPr>
        <a:xfrm>
          <a:off x="575" y="3005778"/>
          <a:ext cx="2035801" cy="1017900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Controller</a:t>
          </a:r>
        </a:p>
      </dsp:txBody>
      <dsp:txXfrm>
        <a:off x="30388" y="3035591"/>
        <a:ext cx="1976175" cy="958274"/>
      </dsp:txXfrm>
    </dsp:sp>
    <dsp:sp modelId="{1ABE53D2-FF13-4746-8718-6C0F451E71B2}">
      <dsp:nvSpPr>
        <dsp:cNvPr id="0" name=""/>
        <dsp:cNvSpPr/>
      </dsp:nvSpPr>
      <dsp:spPr>
        <a:xfrm rot="18000000">
          <a:off x="1328238" y="1880061"/>
          <a:ext cx="1062337" cy="35626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435118" y="1951314"/>
        <a:ext cx="848578" cy="2137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A6829-10A1-451B-872E-BA5535EEB98C}">
      <dsp:nvSpPr>
        <dsp:cNvPr id="0" name=""/>
        <dsp:cNvSpPr/>
      </dsp:nvSpPr>
      <dsp:spPr>
        <a:xfrm>
          <a:off x="1682436" y="92709"/>
          <a:ext cx="2035801" cy="1017900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Model</a:t>
          </a:r>
        </a:p>
      </dsp:txBody>
      <dsp:txXfrm>
        <a:off x="1712249" y="122522"/>
        <a:ext cx="1976175" cy="958274"/>
      </dsp:txXfrm>
    </dsp:sp>
    <dsp:sp modelId="{790B86A4-73DA-46D2-A50B-B56F5B6C629E}">
      <dsp:nvSpPr>
        <dsp:cNvPr id="0" name=""/>
        <dsp:cNvSpPr/>
      </dsp:nvSpPr>
      <dsp:spPr>
        <a:xfrm rot="3600000">
          <a:off x="3010099" y="1880061"/>
          <a:ext cx="1062337" cy="35626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116979" y="1951314"/>
        <a:ext cx="848578" cy="213759"/>
      </dsp:txXfrm>
    </dsp:sp>
    <dsp:sp modelId="{154E4785-4ABD-409D-B9CA-8CAF6F9CB59F}">
      <dsp:nvSpPr>
        <dsp:cNvPr id="0" name=""/>
        <dsp:cNvSpPr/>
      </dsp:nvSpPr>
      <dsp:spPr>
        <a:xfrm>
          <a:off x="3364298" y="3005778"/>
          <a:ext cx="2035801" cy="1017900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View</a:t>
          </a:r>
          <a:endParaRPr lang="en-US" sz="3300" kern="1200" dirty="0"/>
        </a:p>
      </dsp:txBody>
      <dsp:txXfrm>
        <a:off x="3394111" y="3035591"/>
        <a:ext cx="1976175" cy="958274"/>
      </dsp:txXfrm>
    </dsp:sp>
    <dsp:sp modelId="{498696CF-DEF4-4BDE-87CE-19706E9EECBB}">
      <dsp:nvSpPr>
        <dsp:cNvPr id="0" name=""/>
        <dsp:cNvSpPr/>
      </dsp:nvSpPr>
      <dsp:spPr>
        <a:xfrm rot="10800000">
          <a:off x="2169168" y="3336596"/>
          <a:ext cx="1062337" cy="35626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2276047" y="3407849"/>
        <a:ext cx="848578" cy="213759"/>
      </dsp:txXfrm>
    </dsp:sp>
    <dsp:sp modelId="{74C866C6-9C69-4B33-8EB0-FC8CA1B2010B}">
      <dsp:nvSpPr>
        <dsp:cNvPr id="0" name=""/>
        <dsp:cNvSpPr/>
      </dsp:nvSpPr>
      <dsp:spPr>
        <a:xfrm>
          <a:off x="575" y="3005778"/>
          <a:ext cx="2035801" cy="1017900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Controller</a:t>
          </a:r>
        </a:p>
      </dsp:txBody>
      <dsp:txXfrm>
        <a:off x="30388" y="3035591"/>
        <a:ext cx="1976175" cy="958274"/>
      </dsp:txXfrm>
    </dsp:sp>
    <dsp:sp modelId="{1ABE53D2-FF13-4746-8718-6C0F451E71B2}">
      <dsp:nvSpPr>
        <dsp:cNvPr id="0" name=""/>
        <dsp:cNvSpPr/>
      </dsp:nvSpPr>
      <dsp:spPr>
        <a:xfrm rot="18000000">
          <a:off x="1328238" y="1880061"/>
          <a:ext cx="1062337" cy="35626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435118" y="1951314"/>
        <a:ext cx="848578" cy="2137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200555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263784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3857503"/>
      </p:ext>
    </p:extLst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316980"/>
      </p:ext>
    </p:extLst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948665"/>
      </p:ext>
    </p:extLst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776221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3646251"/>
      </p:ext>
    </p:extLst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5868146"/>
      </p:ext>
    </p:extLst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758365"/>
      </p:ext>
    </p:extLst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069433"/>
      </p:ext>
    </p:extLst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3223-8F5B-47D4-B6E3-70CECE8A9622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C375-7AAE-4040-A3B8-324E08F9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5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4196642"/>
      </p:ext>
    </p:extLst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0670496"/>
      </p:ext>
    </p:extLst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5436021"/>
      </p:ext>
    </p:extLst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883837"/>
      </p:ext>
    </p:extLst>
  </p:cSld>
  <p:clrMapOvr>
    <a:masterClrMapping/>
  </p:clrMapOvr>
  <p:transition>
    <p:dissolv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173238"/>
      </p:ext>
    </p:extLst>
  </p:cSld>
  <p:clrMapOvr>
    <a:masterClrMapping/>
  </p:clrMapOvr>
  <p:transition>
    <p:dissolv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098787"/>
      </p:ext>
    </p:extLst>
  </p:cSld>
  <p:clrMapOvr>
    <a:masterClrMapping/>
  </p:clrMapOvr>
  <p:transition>
    <p:dissolv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650" y="482203"/>
            <a:ext cx="10488705" cy="9644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2579139"/>
      </p:ext>
    </p:extLst>
  </p:cSld>
  <p:clrMapOvr>
    <a:masterClrMapping/>
  </p:clrMapOvr>
  <p:transition>
    <p:dissolv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466628"/>
      </p:ext>
    </p:extLst>
  </p:cSld>
  <p:clrMapOvr>
    <a:masterClrMapping/>
  </p:clrMapOvr>
  <p:transition>
    <p:dissolv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242862"/>
      </p:ext>
    </p:extLst>
  </p:cSld>
  <p:clrMapOvr>
    <a:masterClrMapping/>
  </p:clrMapOvr>
  <p:transition>
    <p:dissolv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3468538"/>
      </p:ext>
    </p:extLst>
  </p:cSld>
  <p:clrMapOvr>
    <a:masterClrMapping/>
  </p:clrMapOvr>
  <p:transition>
    <p:dissolv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795059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52083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6599472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7114947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8C56C-D4C5-400A-B114-15F2ECED0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76007-A75E-4720-8F6F-CBFCFF757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C1CD9-2CED-4C0E-9346-3D782F1DB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F165-79DF-43A7-AB31-D5853D8F6D0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933FF-9348-4ED3-9275-A3E7E00D5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A1751-32FF-4C83-A4C0-CD3E0683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45CF-703F-4324-B7E9-6FC1D61C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7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13CB9-4B7C-40E4-BA74-81D9CE80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F827B-EC63-49EC-980C-1F3998256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3F032-8C10-4A13-AEA9-7A78C0942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F165-79DF-43A7-AB31-D5853D8F6D0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29FC0-203E-44AA-B2B0-3028D95A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D3348-399C-4BCD-A6DE-13566973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45CF-703F-4324-B7E9-6FC1D61C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5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8868095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6661614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8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217ED7AB-07EF-4628-8382-5A539CBCE2DE}"/>
              </a:ext>
            </a:extLst>
          </p:cNvPr>
          <p:cNvSpPr>
            <a:spLocks/>
          </p:cNvSpPr>
          <p:nvPr/>
        </p:nvSpPr>
        <p:spPr bwMode="auto">
          <a:xfrm>
            <a:off x="0" y="-89297"/>
            <a:ext cx="12236824" cy="7045523"/>
          </a:xfrm>
          <a:prstGeom prst="rect">
            <a:avLst/>
          </a:prstGeom>
          <a:solidFill>
            <a:srgbClr val="0077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3FDA358-10F9-498F-AF7D-98B665144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51647" y="1205508"/>
            <a:ext cx="10497671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908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 autoUpdateAnimBg="0">
        <p:tmplLst>
          <p:tmpl lvl="1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607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ctr" defTabSz="321457" rtl="0" eaLnBrk="1" fontAlgn="base" hangingPunct="1">
        <a:spcBef>
          <a:spcPct val="0"/>
        </a:spcBef>
        <a:spcAft>
          <a:spcPct val="0"/>
        </a:spcAft>
        <a:defRPr sz="3094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321457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642915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964372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285829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41093" indent="-241093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522368" indent="-200911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69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03643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25101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446558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768015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4CD1D6-2894-429E-870A-106A3F275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357438"/>
            <a:ext cx="8570259" cy="225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0" tIns="0" rIns="0" bIns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10200">
                <a:solidFill>
                  <a:schemeClr val="bg1"/>
                </a:solidFill>
                <a:latin typeface="Avenir Black"/>
                <a:ea typeface="+mj-ea"/>
                <a:cs typeface="Avenir Black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sz="7172">
                <a:sym typeface="Bl Avenir Black" charset="0"/>
              </a:rPr>
              <a:t>Click to edit Master title style</a:t>
            </a:r>
            <a:endParaRPr lang="en-US" sz="7172" dirty="0">
              <a:sym typeface="Bl Avenir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51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26833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32208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93758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5188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35726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678722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00017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636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309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ABAF4464-A14C-4B08-BEBC-CE68C8ABA3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58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8319DDD3-E807-49A3-BAC1-C6878AD8112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647"/>
            <a:ext cx="10972800" cy="452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24B53-A56D-44B5-8BAD-EBDC70302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821"/>
            <a:ext cx="2845174" cy="36500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844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235B672-BC19-438A-8C33-6E69DB48C9F3}" type="datetimeFigureOut">
              <a:rPr lang="en-US" altLang="en-US"/>
              <a:pPr>
                <a:defRPr/>
              </a:pPr>
              <a:t>5/29/2018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39B49-4A0C-4AFB-B381-F19B154F1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227" y="6356821"/>
            <a:ext cx="3861547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844">
                <a:solidFill>
                  <a:schemeClr val="tx1">
                    <a:tint val="75000"/>
                  </a:schemeClr>
                </a:solidFill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2A872-ACAC-4BB9-BA0D-4377177DD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227" y="6356821"/>
            <a:ext cx="2845173" cy="36500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44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FDE1720-5DA5-4351-A1A6-BFFB1F7468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5" name="Rectangle 1">
            <a:extLst>
              <a:ext uri="{FF2B5EF4-FFF2-40B4-BE49-F238E27FC236}">
                <a16:creationId xmlns:a16="http://schemas.microsoft.com/office/drawing/2014/main" id="{C3A69074-3CB6-4EAC-AF53-3A5DAFA4E3A1}"/>
              </a:ext>
            </a:extLst>
          </p:cNvPr>
          <p:cNvSpPr>
            <a:spLocks/>
          </p:cNvSpPr>
          <p:nvPr/>
        </p:nvSpPr>
        <p:spPr bwMode="auto">
          <a:xfrm>
            <a:off x="-89647" y="4536281"/>
            <a:ext cx="12416118" cy="248245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7D7EF68-FB20-4B32-AEA2-B5E4290F9B5E}"/>
              </a:ext>
            </a:extLst>
          </p:cNvPr>
          <p:cNvSpPr>
            <a:spLocks/>
          </p:cNvSpPr>
          <p:nvPr/>
        </p:nvSpPr>
        <p:spPr bwMode="auto">
          <a:xfrm>
            <a:off x="851647" y="4768453"/>
            <a:ext cx="10345271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9287" tIns="89287" rIns="89287" bIns="89287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endParaRPr lang="en-US" altLang="en-US" sz="3305">
              <a:solidFill>
                <a:srgbClr val="FFFFFF"/>
              </a:solidFill>
              <a:latin typeface="H Avenir Heavy" charset="0"/>
              <a:ea typeface="MS PGothic" panose="020B0600070205080204" pitchFamily="34" charset="-128"/>
              <a:sym typeface="H Avenir Heavy" charset="0"/>
            </a:endParaRPr>
          </a:p>
        </p:txBody>
      </p:sp>
      <p:sp>
        <p:nvSpPr>
          <p:cNvPr id="2057" name="Rectangle 3">
            <a:extLst>
              <a:ext uri="{FF2B5EF4-FFF2-40B4-BE49-F238E27FC236}">
                <a16:creationId xmlns:a16="http://schemas.microsoft.com/office/drawing/2014/main" id="{75A8DE23-621F-4319-B072-946898A77D46}"/>
              </a:ext>
            </a:extLst>
          </p:cNvPr>
          <p:cNvSpPr>
            <a:spLocks/>
          </p:cNvSpPr>
          <p:nvPr/>
        </p:nvSpPr>
        <p:spPr bwMode="auto">
          <a:xfrm>
            <a:off x="-22412" y="-321469"/>
            <a:ext cx="12411635" cy="4857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3094"/>
          </a:p>
        </p:txBody>
      </p:sp>
    </p:spTree>
    <p:extLst>
      <p:ext uri="{BB962C8B-B14F-4D97-AF65-F5344CB8AC3E}">
        <p14:creationId xmlns:p14="http://schemas.microsoft.com/office/powerpoint/2010/main" val="213261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0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  <p:txStyles>
    <p:titleStyle>
      <a:lvl1pPr algn="ctr" defTabSz="321457" rtl="0" eaLnBrk="1" fontAlgn="base" hangingPunct="1">
        <a:spcBef>
          <a:spcPct val="0"/>
        </a:spcBef>
        <a:spcAft>
          <a:spcPct val="0"/>
        </a:spcAft>
        <a:defRPr sz="3094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321457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642915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964372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285829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41093" indent="-241093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522368" indent="-200911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69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03643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25101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446558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768015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A47D3D1E-A8F7-4DE4-B2D1-0FEA476E83CC}"/>
              </a:ext>
            </a:extLst>
          </p:cNvPr>
          <p:cNvSpPr>
            <a:spLocks/>
          </p:cNvSpPr>
          <p:nvPr/>
        </p:nvSpPr>
        <p:spPr bwMode="auto">
          <a:xfrm>
            <a:off x="0" y="-89297"/>
            <a:ext cx="12236824" cy="169664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BF0D7C1-2093-4443-873E-F68444A91C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51647" y="1768078"/>
            <a:ext cx="10488706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6986" tIns="126986" rIns="126986" bIns="1269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B55E313-EE5F-46D7-8E47-1E88EA3D2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51647" y="750094"/>
            <a:ext cx="10488706" cy="96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639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 autoUpdateAnimBg="0">
        <p:tmplLst>
          <p:tmpl lvl="1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123" grpId="0" autoUpdateAnimBg="0"/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604891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926308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1247725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569144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F18385C0-C1CA-4883-B3E9-21747C344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19835" y="482203"/>
            <a:ext cx="8740588" cy="102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0BD35227-AAB5-41BE-A4F4-9BEA8FEE3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19835" y="1857375"/>
            <a:ext cx="8740588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pic>
        <p:nvPicPr>
          <p:cNvPr id="5124" name="Picture 7">
            <a:extLst>
              <a:ext uri="{FF2B5EF4-FFF2-40B4-BE49-F238E27FC236}">
                <a16:creationId xmlns:a16="http://schemas.microsoft.com/office/drawing/2014/main" id="{2D3925E1-40A9-4300-8FF8-38166843B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7" y="535781"/>
            <a:ext cx="878541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846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 autoUpdateAnimBg="0"/>
      <p:bldP spid="7170" grpId="0" autoUpdateAnimBg="0">
        <p:tmplLst>
          <p:tmpl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7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B15BBEEC-2B59-4A71-87AC-09ACC9D99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19835" y="482203"/>
            <a:ext cx="8740588" cy="102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003FB0-D91B-4416-9A9E-1332F689EB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19835" y="1857375"/>
            <a:ext cx="8740588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8945C25-007A-469F-ACD0-3CAE4DD5F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7" y="535781"/>
            <a:ext cx="878541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916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" grpId="0" autoUpdateAnimBg="0"/>
      <p:bldP spid="2" grpId="0" autoUpdateAnimBg="0">
        <p:tmplLst>
          <p:tmpl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1">
            <a:extLst>
              <a:ext uri="{FF2B5EF4-FFF2-40B4-BE49-F238E27FC236}">
                <a16:creationId xmlns:a16="http://schemas.microsoft.com/office/drawing/2014/main" id="{BCD7883B-FEBE-41C7-A113-7E14A798C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884039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5" name="Line 2">
            <a:extLst>
              <a:ext uri="{FF2B5EF4-FFF2-40B4-BE49-F238E27FC236}">
                <a16:creationId xmlns:a16="http://schemas.microsoft.com/office/drawing/2014/main" id="{E70FDEEC-78BD-4A79-92DF-DA3436725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2687836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6" name="Line 3">
            <a:extLst>
              <a:ext uri="{FF2B5EF4-FFF2-40B4-BE49-F238E27FC236}">
                <a16:creationId xmlns:a16="http://schemas.microsoft.com/office/drawing/2014/main" id="{094E08EC-55CE-4C6B-818C-1BEB99AB2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1756916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7" name="AutoShape 4">
            <a:extLst>
              <a:ext uri="{FF2B5EF4-FFF2-40B4-BE49-F238E27FC236}">
                <a16:creationId xmlns:a16="http://schemas.microsoft.com/office/drawing/2014/main" id="{863ACC81-81F2-467C-BBBC-21CBD28302AC}"/>
              </a:ext>
            </a:extLst>
          </p:cNvPr>
          <p:cNvSpPr>
            <a:spLocks/>
          </p:cNvSpPr>
          <p:nvPr/>
        </p:nvSpPr>
        <p:spPr bwMode="auto">
          <a:xfrm>
            <a:off x="7664824" y="910828"/>
            <a:ext cx="3774141" cy="1223367"/>
          </a:xfrm>
          <a:prstGeom prst="rightArrow">
            <a:avLst>
              <a:gd name="adj1" fmla="val 35944"/>
              <a:gd name="adj2" fmla="val 8807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198" name="AutoShape 5">
            <a:extLst>
              <a:ext uri="{FF2B5EF4-FFF2-40B4-BE49-F238E27FC236}">
                <a16:creationId xmlns:a16="http://schemas.microsoft.com/office/drawing/2014/main" id="{37F2F641-2309-4C92-8B9D-4B4EE4D1213B}"/>
              </a:ext>
            </a:extLst>
          </p:cNvPr>
          <p:cNvSpPr>
            <a:spLocks/>
          </p:cNvSpPr>
          <p:nvPr/>
        </p:nvSpPr>
        <p:spPr bwMode="auto">
          <a:xfrm>
            <a:off x="7671547" y="2538263"/>
            <a:ext cx="3756212" cy="1098352"/>
          </a:xfrm>
          <a:prstGeom prst="roundRect">
            <a:avLst>
              <a:gd name="adj" fmla="val 34551"/>
            </a:avLst>
          </a:prstGeom>
          <a:noFill/>
          <a:ln w="38100">
            <a:solidFill>
              <a:srgbClr val="FDB91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199" name="Rectangle 6">
            <a:extLst>
              <a:ext uri="{FF2B5EF4-FFF2-40B4-BE49-F238E27FC236}">
                <a16:creationId xmlns:a16="http://schemas.microsoft.com/office/drawing/2014/main" id="{2C8ABADF-822D-4389-A558-BE181C0483ED}"/>
              </a:ext>
            </a:extLst>
          </p:cNvPr>
          <p:cNvSpPr>
            <a:spLocks/>
          </p:cNvSpPr>
          <p:nvPr/>
        </p:nvSpPr>
        <p:spPr bwMode="auto">
          <a:xfrm>
            <a:off x="7664824" y="4036219"/>
            <a:ext cx="3765176" cy="190202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chemeClr val="tx1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0" name="Line 7">
            <a:extLst>
              <a:ext uri="{FF2B5EF4-FFF2-40B4-BE49-F238E27FC236}">
                <a16:creationId xmlns:a16="http://schemas.microsoft.com/office/drawing/2014/main" id="{056CE132-F932-40AD-9E41-7AA7285E2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3562945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1" name="Line 8">
            <a:extLst>
              <a:ext uri="{FF2B5EF4-FFF2-40B4-BE49-F238E27FC236}">
                <a16:creationId xmlns:a16="http://schemas.microsoft.com/office/drawing/2014/main" id="{A07991B6-169D-4D1C-8D99-9E97804A61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5438180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2" name="Line 9">
            <a:extLst>
              <a:ext uri="{FF2B5EF4-FFF2-40B4-BE49-F238E27FC236}">
                <a16:creationId xmlns:a16="http://schemas.microsoft.com/office/drawing/2014/main" id="{78B7FBDE-B9F1-47D9-8AE6-9FD877DED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4462611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3" name="Rectangle 10">
            <a:extLst>
              <a:ext uri="{FF2B5EF4-FFF2-40B4-BE49-F238E27FC236}">
                <a16:creationId xmlns:a16="http://schemas.microsoft.com/office/drawing/2014/main" id="{E1792539-1B59-4F1D-A4D0-524D25D5C17A}"/>
              </a:ext>
            </a:extLst>
          </p:cNvPr>
          <p:cNvSpPr>
            <a:spLocks/>
          </p:cNvSpPr>
          <p:nvPr/>
        </p:nvSpPr>
        <p:spPr bwMode="auto">
          <a:xfrm>
            <a:off x="3469341" y="848320"/>
            <a:ext cx="3765176" cy="1169789"/>
          </a:xfrm>
          <a:prstGeom prst="rect">
            <a:avLst/>
          </a:prstGeom>
          <a:solidFill>
            <a:srgbClr val="F15A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rgbClr val="FFFFFF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4" name="AutoShape 11">
            <a:extLst>
              <a:ext uri="{FF2B5EF4-FFF2-40B4-BE49-F238E27FC236}">
                <a16:creationId xmlns:a16="http://schemas.microsoft.com/office/drawing/2014/main" id="{6FA43256-D3D3-46E2-9822-C635595694C7}"/>
              </a:ext>
            </a:extLst>
          </p:cNvPr>
          <p:cNvSpPr>
            <a:spLocks/>
          </p:cNvSpPr>
          <p:nvPr/>
        </p:nvSpPr>
        <p:spPr bwMode="auto">
          <a:xfrm>
            <a:off x="3471582" y="2538263"/>
            <a:ext cx="3756212" cy="1098352"/>
          </a:xfrm>
          <a:prstGeom prst="roundRect">
            <a:avLst>
              <a:gd name="adj" fmla="val 13685"/>
            </a:avLst>
          </a:prstGeom>
          <a:solidFill>
            <a:srgbClr val="0F628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rgbClr val="FFFFFF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5" name="Freeform 12">
            <a:extLst>
              <a:ext uri="{FF2B5EF4-FFF2-40B4-BE49-F238E27FC236}">
                <a16:creationId xmlns:a16="http://schemas.microsoft.com/office/drawing/2014/main" id="{8F39A299-620E-4F23-B58A-017C3ABBF6F3}"/>
              </a:ext>
            </a:extLst>
          </p:cNvPr>
          <p:cNvSpPr>
            <a:spLocks/>
          </p:cNvSpPr>
          <p:nvPr/>
        </p:nvSpPr>
        <p:spPr bwMode="auto">
          <a:xfrm>
            <a:off x="3423397" y="4161234"/>
            <a:ext cx="2043953" cy="2098477"/>
          </a:xfrm>
          <a:custGeom>
            <a:avLst/>
            <a:gdLst>
              <a:gd name="T0" fmla="*/ 2147483646 w 21580"/>
              <a:gd name="T1" fmla="*/ 0 h 21600"/>
              <a:gd name="T2" fmla="*/ 2147483646 w 21580"/>
              <a:gd name="T3" fmla="*/ 2147483646 h 21600"/>
              <a:gd name="T4" fmla="*/ 2147483646 w 21580"/>
              <a:gd name="T5" fmla="*/ 2147483646 h 21600"/>
              <a:gd name="T6" fmla="*/ 2147483646 w 21580"/>
              <a:gd name="T7" fmla="*/ 2147483646 h 21600"/>
              <a:gd name="T8" fmla="*/ 2147483646 w 21580"/>
              <a:gd name="T9" fmla="*/ 2147483646 h 21600"/>
              <a:gd name="T10" fmla="*/ 2147483646 w 21580"/>
              <a:gd name="T11" fmla="*/ 2147483646 h 21600"/>
              <a:gd name="T12" fmla="*/ 0 w 21580"/>
              <a:gd name="T13" fmla="*/ 2147483646 h 21600"/>
              <a:gd name="T14" fmla="*/ 2147483646 w 21580"/>
              <a:gd name="T15" fmla="*/ 2147483646 h 21600"/>
              <a:gd name="T16" fmla="*/ 2147483646 w 21580"/>
              <a:gd name="T17" fmla="*/ 2147483646 h 21600"/>
              <a:gd name="T18" fmla="*/ 2147483646 w 21580"/>
              <a:gd name="T19" fmla="*/ 2147483646 h 21600"/>
              <a:gd name="T20" fmla="*/ 2147483646 w 21580"/>
              <a:gd name="T21" fmla="*/ 2147483646 h 21600"/>
              <a:gd name="T22" fmla="*/ 2147483646 w 21580"/>
              <a:gd name="T23" fmla="*/ 0 h 21600"/>
              <a:gd name="T24" fmla="*/ 2147483646 w 21580"/>
              <a:gd name="T25" fmla="*/ 0 h 216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580" h="21600">
                <a:moveTo>
                  <a:pt x="14579" y="0"/>
                </a:moveTo>
                <a:lnTo>
                  <a:pt x="21580" y="19"/>
                </a:lnTo>
                <a:cubicBezTo>
                  <a:pt x="21580" y="19"/>
                  <a:pt x="21560" y="3203"/>
                  <a:pt x="21580" y="8391"/>
                </a:cubicBezTo>
                <a:cubicBezTo>
                  <a:pt x="21600" y="13578"/>
                  <a:pt x="18777" y="17016"/>
                  <a:pt x="12431" y="17016"/>
                </a:cubicBezTo>
                <a:cubicBezTo>
                  <a:pt x="11396" y="17016"/>
                  <a:pt x="9288" y="17016"/>
                  <a:pt x="9288" y="17016"/>
                </a:cubicBezTo>
                <a:lnTo>
                  <a:pt x="9288" y="21600"/>
                </a:lnTo>
                <a:lnTo>
                  <a:pt x="0" y="13597"/>
                </a:lnTo>
                <a:lnTo>
                  <a:pt x="9288" y="5672"/>
                </a:lnTo>
                <a:lnTo>
                  <a:pt x="9288" y="10256"/>
                </a:lnTo>
                <a:lnTo>
                  <a:pt x="12152" y="10256"/>
                </a:lnTo>
                <a:cubicBezTo>
                  <a:pt x="12152" y="10256"/>
                  <a:pt x="14579" y="10412"/>
                  <a:pt x="14579" y="7945"/>
                </a:cubicBezTo>
                <a:cubicBezTo>
                  <a:pt x="14579" y="5302"/>
                  <a:pt x="14579" y="0"/>
                  <a:pt x="14579" y="0"/>
                </a:cubicBezTo>
                <a:close/>
                <a:moveTo>
                  <a:pt x="14579" y="0"/>
                </a:moveTo>
              </a:path>
            </a:pathLst>
          </a:custGeom>
          <a:noFill/>
          <a:ln w="635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6" name="Oval 13">
            <a:extLst>
              <a:ext uri="{FF2B5EF4-FFF2-40B4-BE49-F238E27FC236}">
                <a16:creationId xmlns:a16="http://schemas.microsoft.com/office/drawing/2014/main" id="{138A59E7-D714-4239-9DD3-88EA8222D684}"/>
              </a:ext>
            </a:extLst>
          </p:cNvPr>
          <p:cNvSpPr>
            <a:spLocks/>
          </p:cNvSpPr>
          <p:nvPr/>
        </p:nvSpPr>
        <p:spPr bwMode="auto">
          <a:xfrm>
            <a:off x="5916706" y="4321969"/>
            <a:ext cx="1335741" cy="1330523"/>
          </a:xfrm>
          <a:prstGeom prst="ellipse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chemeClr val="tx1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11429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19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834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253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671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25717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31093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936468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50773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356148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678515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999932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351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2768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D34BD-E443-4DA0-A42E-B58AB892BB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Differentiating the ASP.NET MVC framework and M-V-C design pattern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2BD199A-3AFF-442D-8988-DED81DDD8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88005"/>
      </p:ext>
    </p:extLst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EFE89C-9CC4-4AEF-8857-4E6CA6A35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F07519-172D-42AE-ADE3-85DD2361B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47" y="2543576"/>
            <a:ext cx="10488706" cy="3341087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Try all of the techniques in this course… </a:t>
            </a:r>
          </a:p>
          <a:p>
            <a:pPr marL="0" indent="0">
              <a:buNone/>
            </a:pPr>
            <a:r>
              <a:rPr lang="en-US" sz="3600" dirty="0"/>
              <a:t>even if they seem like overkill.</a:t>
            </a:r>
          </a:p>
        </p:txBody>
      </p:sp>
    </p:spTree>
    <p:extLst>
      <p:ext uri="{BB962C8B-B14F-4D97-AF65-F5344CB8AC3E}">
        <p14:creationId xmlns:p14="http://schemas.microsoft.com/office/powerpoint/2010/main" val="3743341783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9546F8-CF6B-4682-ACED-898065C894A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ASP.NET MVC Framework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8FA8D8-4523-4CCE-B988-D3E4C11DD24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Built by Microsoft</a:t>
            </a:r>
          </a:p>
          <a:p>
            <a:r>
              <a:rPr lang="en-US" dirty="0"/>
              <a:t>Implements the Model-View-Controller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4029022658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9546F8-CF6B-4682-ACED-898065C894A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Model-View-Controller (MVC) Pattern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8FA8D8-4523-4CCE-B988-D3E4C11DD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48" y="1768078"/>
            <a:ext cx="5400178" cy="4116586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Models</a:t>
            </a:r>
            <a:r>
              <a:rPr lang="en-US" dirty="0"/>
              <a:t> contain business logic</a:t>
            </a:r>
          </a:p>
          <a:p>
            <a:r>
              <a:rPr lang="en-US" b="1" dirty="0"/>
              <a:t>Views</a:t>
            </a:r>
            <a:r>
              <a:rPr lang="en-US" dirty="0"/>
              <a:t> interact with user</a:t>
            </a:r>
          </a:p>
          <a:p>
            <a:r>
              <a:rPr lang="en-US" b="1" dirty="0"/>
              <a:t>Controllers</a:t>
            </a:r>
            <a:r>
              <a:rPr lang="en-US" dirty="0"/>
              <a:t> orchestrate the interaction between </a:t>
            </a:r>
            <a:r>
              <a:rPr lang="en-US" b="1" dirty="0"/>
              <a:t>View</a:t>
            </a:r>
            <a:r>
              <a:rPr lang="en-US" dirty="0"/>
              <a:t> and </a:t>
            </a:r>
            <a:r>
              <a:rPr lang="en-US" b="1" dirty="0"/>
              <a:t>Model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325A5B1-66A5-4703-AB8A-69D86995A2EC}"/>
              </a:ext>
            </a:extLst>
          </p:cNvPr>
          <p:cNvGraphicFramePr/>
          <p:nvPr/>
        </p:nvGraphicFramePr>
        <p:xfrm>
          <a:off x="6791821" y="2250041"/>
          <a:ext cx="5077147" cy="3446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906329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9546F8-CF6B-4682-ACED-898065C894A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Model-View-Controller (MVC) Pattern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8FA8D8-4523-4CCE-B988-D3E4C11DD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48" y="1768078"/>
            <a:ext cx="5400178" cy="4116586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Models</a:t>
            </a:r>
            <a:r>
              <a:rPr lang="en-US" dirty="0"/>
              <a:t> contain business logic</a:t>
            </a:r>
          </a:p>
          <a:p>
            <a:r>
              <a:rPr lang="en-US" b="1" dirty="0"/>
              <a:t>Views</a:t>
            </a:r>
            <a:r>
              <a:rPr lang="en-US" dirty="0"/>
              <a:t> interact with user</a:t>
            </a:r>
          </a:p>
          <a:p>
            <a:r>
              <a:rPr lang="en-US" b="1" dirty="0"/>
              <a:t>Controllers</a:t>
            </a:r>
            <a:r>
              <a:rPr lang="en-US" dirty="0"/>
              <a:t> orchestrate the interaction between </a:t>
            </a:r>
            <a:r>
              <a:rPr lang="en-US" b="1" dirty="0"/>
              <a:t>View</a:t>
            </a:r>
            <a:r>
              <a:rPr lang="en-US" dirty="0"/>
              <a:t> and </a:t>
            </a:r>
            <a:r>
              <a:rPr lang="en-US" b="1" dirty="0"/>
              <a:t>Model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325A5B1-66A5-4703-AB8A-69D86995A2EC}"/>
              </a:ext>
            </a:extLst>
          </p:cNvPr>
          <p:cNvGraphicFramePr/>
          <p:nvPr/>
        </p:nvGraphicFramePr>
        <p:xfrm>
          <a:off x="6791821" y="2250041"/>
          <a:ext cx="5077147" cy="3446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010E6778-A270-4E26-A385-D04EFD1F30BC}"/>
              </a:ext>
            </a:extLst>
          </p:cNvPr>
          <p:cNvSpPr txBox="1">
            <a:spLocks/>
          </p:cNvSpPr>
          <p:nvPr/>
        </p:nvSpPr>
        <p:spPr bwMode="auto">
          <a:xfrm>
            <a:off x="0" y="1598065"/>
            <a:ext cx="12192000" cy="5195842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  <a:extLst/>
        </p:spPr>
        <p:txBody>
          <a:bodyPr vert="horz" wrap="square" lIns="126986" tIns="126986" rIns="126986" bIns="126986" numCol="1" anchor="ctr" anchorCtr="0" compatLnSpc="1">
            <a:prstTxWarp prst="textNoShape">
              <a:avLst/>
            </a:prstTxWarp>
            <a:scene3d>
              <a:camera prst="orthographicFront">
                <a:rot lat="0" lon="0" rev="1500000"/>
              </a:camera>
              <a:lightRig rig="threePt" dir="t"/>
            </a:scene3d>
          </a:bodyPr>
          <a:lstStyle>
            <a:lvl1pPr marL="282392" indent="-282392" algn="l" rtl="0" eaLnBrk="1" fontAlgn="base" hangingPunct="1">
              <a:lnSpc>
                <a:spcPct val="120000"/>
              </a:lnSpc>
              <a:spcBef>
                <a:spcPts val="3023"/>
              </a:spcBef>
              <a:spcAft>
                <a:spcPct val="0"/>
              </a:spcAft>
              <a:buSzPct val="85000"/>
              <a:buFont typeface="M Avenir Medium" charset="0"/>
              <a:buChar char="•"/>
              <a:defRPr sz="2953">
                <a:solidFill>
                  <a:srgbClr val="3B3C3B"/>
                </a:solidFill>
                <a:latin typeface="+mn-lt"/>
                <a:ea typeface="+mn-ea"/>
                <a:cs typeface="+mn-cs"/>
                <a:sym typeface="Bk Avenir Book" charset="0"/>
              </a:defRPr>
            </a:lvl1pPr>
            <a:lvl2pPr marL="282392" indent="-282392" algn="l" rtl="0" eaLnBrk="1" fontAlgn="base" hangingPunct="1">
              <a:lnSpc>
                <a:spcPct val="120000"/>
              </a:lnSpc>
              <a:spcBef>
                <a:spcPts val="3023"/>
              </a:spcBef>
              <a:spcAft>
                <a:spcPct val="0"/>
              </a:spcAft>
              <a:buSzPct val="85000"/>
              <a:buFont typeface="M Avenir Medium" charset="0"/>
              <a:buChar char="•"/>
              <a:defRPr sz="2953">
                <a:solidFill>
                  <a:srgbClr val="3B3C3B"/>
                </a:solidFill>
                <a:latin typeface="+mn-lt"/>
                <a:ea typeface="+mn-ea"/>
                <a:cs typeface="+mn-cs"/>
                <a:sym typeface="Bk Avenir Book" charset="0"/>
              </a:defRPr>
            </a:lvl2pPr>
            <a:lvl3pPr marL="282392" indent="-282392" algn="l" rtl="0" eaLnBrk="1" fontAlgn="base" hangingPunct="1">
              <a:lnSpc>
                <a:spcPct val="120000"/>
              </a:lnSpc>
              <a:spcBef>
                <a:spcPts val="3023"/>
              </a:spcBef>
              <a:spcAft>
                <a:spcPct val="0"/>
              </a:spcAft>
              <a:buSzPct val="85000"/>
              <a:buFont typeface="M Avenir Medium" charset="0"/>
              <a:buChar char="•"/>
              <a:defRPr sz="2953">
                <a:solidFill>
                  <a:srgbClr val="3B3C3B"/>
                </a:solidFill>
                <a:latin typeface="+mn-lt"/>
                <a:ea typeface="+mn-ea"/>
                <a:cs typeface="+mn-cs"/>
                <a:sym typeface="Bk Avenir Book" charset="0"/>
              </a:defRPr>
            </a:lvl3pPr>
            <a:lvl4pPr marL="282392" indent="-282392" algn="l" rtl="0" eaLnBrk="1" fontAlgn="base" hangingPunct="1">
              <a:lnSpc>
                <a:spcPct val="120000"/>
              </a:lnSpc>
              <a:spcBef>
                <a:spcPts val="3023"/>
              </a:spcBef>
              <a:spcAft>
                <a:spcPct val="0"/>
              </a:spcAft>
              <a:buSzPct val="85000"/>
              <a:buFont typeface="M Avenir Medium" charset="0"/>
              <a:buChar char="•"/>
              <a:defRPr sz="2953">
                <a:solidFill>
                  <a:srgbClr val="3B3C3B"/>
                </a:solidFill>
                <a:latin typeface="+mn-lt"/>
                <a:ea typeface="+mn-ea"/>
                <a:cs typeface="+mn-cs"/>
                <a:sym typeface="Bk Avenir Book" charset="0"/>
              </a:defRPr>
            </a:lvl4pPr>
            <a:lvl5pPr marL="282392" indent="-282392" algn="l" rtl="0" eaLnBrk="1" fontAlgn="base" hangingPunct="1">
              <a:lnSpc>
                <a:spcPct val="120000"/>
              </a:lnSpc>
              <a:spcBef>
                <a:spcPts val="3023"/>
              </a:spcBef>
              <a:spcAft>
                <a:spcPct val="0"/>
              </a:spcAft>
              <a:buSzPct val="85000"/>
              <a:buFont typeface="M Avenir Medium" charset="0"/>
              <a:buChar char="•"/>
              <a:defRPr sz="2953">
                <a:solidFill>
                  <a:srgbClr val="3B3C3B"/>
                </a:solidFill>
                <a:latin typeface="+mn-lt"/>
                <a:ea typeface="+mn-ea"/>
                <a:cs typeface="+mn-cs"/>
                <a:sym typeface="Bk Avenir Book" charset="0"/>
              </a:defRPr>
            </a:lvl5pPr>
            <a:lvl6pPr marL="604891" indent="-283473" algn="l" rtl="0" eaLnBrk="1" fontAlgn="base" hangingPunct="1">
              <a:lnSpc>
                <a:spcPct val="120000"/>
              </a:lnSpc>
              <a:spcBef>
                <a:spcPts val="3023"/>
              </a:spcBef>
              <a:spcAft>
                <a:spcPct val="0"/>
              </a:spcAft>
              <a:buSzPct val="85000"/>
              <a:buFont typeface="M Avenir Medium" charset="0"/>
              <a:buChar char="•"/>
              <a:defRPr sz="2953">
                <a:solidFill>
                  <a:srgbClr val="3B3C3B"/>
                </a:solidFill>
                <a:latin typeface="+mn-lt"/>
                <a:ea typeface="+mn-ea"/>
                <a:cs typeface="+mn-cs"/>
                <a:sym typeface="Bk Avenir Book" charset="0"/>
              </a:defRPr>
            </a:lvl6pPr>
            <a:lvl7pPr marL="926308" indent="-283473" algn="l" rtl="0" eaLnBrk="1" fontAlgn="base" hangingPunct="1">
              <a:lnSpc>
                <a:spcPct val="120000"/>
              </a:lnSpc>
              <a:spcBef>
                <a:spcPts val="3023"/>
              </a:spcBef>
              <a:spcAft>
                <a:spcPct val="0"/>
              </a:spcAft>
              <a:buSzPct val="85000"/>
              <a:buFont typeface="M Avenir Medium" charset="0"/>
              <a:buChar char="•"/>
              <a:defRPr sz="2953">
                <a:solidFill>
                  <a:srgbClr val="3B3C3B"/>
                </a:solidFill>
                <a:latin typeface="+mn-lt"/>
                <a:ea typeface="+mn-ea"/>
                <a:cs typeface="+mn-cs"/>
                <a:sym typeface="Bk Avenir Book" charset="0"/>
              </a:defRPr>
            </a:lvl7pPr>
            <a:lvl8pPr marL="1247725" indent="-283473" algn="l" rtl="0" eaLnBrk="1" fontAlgn="base" hangingPunct="1">
              <a:lnSpc>
                <a:spcPct val="120000"/>
              </a:lnSpc>
              <a:spcBef>
                <a:spcPts val="3023"/>
              </a:spcBef>
              <a:spcAft>
                <a:spcPct val="0"/>
              </a:spcAft>
              <a:buSzPct val="85000"/>
              <a:buFont typeface="M Avenir Medium" charset="0"/>
              <a:buChar char="•"/>
              <a:defRPr sz="2953">
                <a:solidFill>
                  <a:srgbClr val="3B3C3B"/>
                </a:solidFill>
                <a:latin typeface="+mn-lt"/>
                <a:ea typeface="+mn-ea"/>
                <a:cs typeface="+mn-cs"/>
                <a:sym typeface="Bk Avenir Book" charset="0"/>
              </a:defRPr>
            </a:lvl8pPr>
            <a:lvl9pPr marL="1569144" indent="-283473" algn="l" rtl="0" eaLnBrk="1" fontAlgn="base" hangingPunct="1">
              <a:lnSpc>
                <a:spcPct val="120000"/>
              </a:lnSpc>
              <a:spcBef>
                <a:spcPts val="3023"/>
              </a:spcBef>
              <a:spcAft>
                <a:spcPct val="0"/>
              </a:spcAft>
              <a:buSzPct val="85000"/>
              <a:buFont typeface="M Avenir Medium" charset="0"/>
              <a:buChar char="•"/>
              <a:defRPr sz="2953">
                <a:solidFill>
                  <a:srgbClr val="3B3C3B"/>
                </a:solidFill>
                <a:latin typeface="+mn-lt"/>
                <a:ea typeface="+mn-ea"/>
                <a:cs typeface="+mn-cs"/>
                <a:sym typeface="Bk Avenir Book" charset="0"/>
              </a:defRPr>
            </a:lvl9pPr>
          </a:lstStyle>
          <a:p>
            <a:pPr marL="0" indent="0" algn="ctr">
              <a:buFont typeface="M Avenir Medium" charset="0"/>
              <a:buNone/>
            </a:pPr>
            <a:r>
              <a:rPr lang="en-US" sz="4800" b="1" i="1" kern="0" dirty="0">
                <a:solidFill>
                  <a:srgbClr val="7030A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You already knew this!</a:t>
            </a:r>
          </a:p>
        </p:txBody>
      </p:sp>
    </p:spTree>
    <p:extLst>
      <p:ext uri="{BB962C8B-B14F-4D97-AF65-F5344CB8AC3E}">
        <p14:creationId xmlns:p14="http://schemas.microsoft.com/office/powerpoint/2010/main" val="3557000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9546F8-CF6B-4682-ACED-898065C894A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Model-View-Controller (MVC) Pattern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6369617-B4BC-4DEB-8279-3E463D749A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154701"/>
              </p:ext>
            </p:extLst>
          </p:nvPr>
        </p:nvGraphicFramePr>
        <p:xfrm>
          <a:off x="3395662" y="2093215"/>
          <a:ext cx="5400675" cy="4116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85818AE9-7644-4B42-BD23-7E31F0F68851}"/>
              </a:ext>
            </a:extLst>
          </p:cNvPr>
          <p:cNvSpPr/>
          <p:nvPr/>
        </p:nvSpPr>
        <p:spPr bwMode="auto">
          <a:xfrm>
            <a:off x="4170348" y="1702478"/>
            <a:ext cx="427290" cy="581114"/>
          </a:xfrm>
          <a:prstGeom prst="flowChartMagneticDisk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DB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AEA9B8-5C72-499A-AB40-1732B14A8681}"/>
              </a:ext>
            </a:extLst>
          </p:cNvPr>
          <p:cNvCxnSpPr>
            <a:endCxn id="2" idx="4"/>
          </p:cNvCxnSpPr>
          <p:nvPr/>
        </p:nvCxnSpPr>
        <p:spPr bwMode="auto">
          <a:xfrm flipH="1" flipV="1">
            <a:off x="4597638" y="1993035"/>
            <a:ext cx="444381" cy="186143"/>
          </a:xfrm>
          <a:prstGeom prst="straightConnector1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2F9B5A-73E9-4446-BB30-7917516D9D2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383993" y="2283592"/>
            <a:ext cx="1" cy="2784065"/>
          </a:xfrm>
          <a:prstGeom prst="straightConnector1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C62F64-10D1-40F3-92A3-35AB0CB7290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597638" y="2283592"/>
            <a:ext cx="2206173" cy="2851008"/>
          </a:xfrm>
          <a:prstGeom prst="straightConnector1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28807346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9546F8-CF6B-4682-ACED-898065C894A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Model-View-Controller (MVC) Pattern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6369617-B4BC-4DEB-8279-3E463D749A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881202"/>
              </p:ext>
            </p:extLst>
          </p:nvPr>
        </p:nvGraphicFramePr>
        <p:xfrm>
          <a:off x="233713" y="2093215"/>
          <a:ext cx="5400675" cy="4116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85818AE9-7644-4B42-BD23-7E31F0F68851}"/>
              </a:ext>
            </a:extLst>
          </p:cNvPr>
          <p:cNvSpPr/>
          <p:nvPr/>
        </p:nvSpPr>
        <p:spPr bwMode="auto">
          <a:xfrm>
            <a:off x="1008399" y="1702478"/>
            <a:ext cx="427290" cy="581114"/>
          </a:xfrm>
          <a:prstGeom prst="flowChartMagneticDisk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DB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AEA9B8-5C72-499A-AB40-1732B14A8681}"/>
              </a:ext>
            </a:extLst>
          </p:cNvPr>
          <p:cNvCxnSpPr>
            <a:endCxn id="2" idx="4"/>
          </p:cNvCxnSpPr>
          <p:nvPr/>
        </p:nvCxnSpPr>
        <p:spPr bwMode="auto">
          <a:xfrm flipH="1" flipV="1">
            <a:off x="1435689" y="1993035"/>
            <a:ext cx="444381" cy="186143"/>
          </a:xfrm>
          <a:prstGeom prst="straightConnector1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2F9B5A-73E9-4446-BB30-7917516D9D2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222044" y="2283592"/>
            <a:ext cx="1" cy="2784065"/>
          </a:xfrm>
          <a:prstGeom prst="straightConnector1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C62F64-10D1-40F3-92A3-35AB0CB7290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435689" y="2283592"/>
            <a:ext cx="2206173" cy="2851008"/>
          </a:xfrm>
          <a:prstGeom prst="straightConnector1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Arrow: Right 2">
            <a:extLst>
              <a:ext uri="{FF2B5EF4-FFF2-40B4-BE49-F238E27FC236}">
                <a16:creationId xmlns:a16="http://schemas.microsoft.com/office/drawing/2014/main" id="{89CF7F83-1A41-430D-9A0D-34F7408EE9BE}"/>
              </a:ext>
            </a:extLst>
          </p:cNvPr>
          <p:cNvSpPr/>
          <p:nvPr/>
        </p:nvSpPr>
        <p:spPr bwMode="auto">
          <a:xfrm>
            <a:off x="6096000" y="2597921"/>
            <a:ext cx="1042586" cy="2632105"/>
          </a:xfrm>
          <a:prstGeom prst="rightArrow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9243AE-AB70-461C-AE63-D06007149D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12489" y="2393745"/>
            <a:ext cx="4436014" cy="304045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906219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CCAFB52-2417-4D1C-9B08-B48866EC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MVC Framework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E52616-B669-4913-8400-B8B6CFC77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features to supports both simple applications and complex applications</a:t>
            </a:r>
          </a:p>
          <a:p>
            <a:r>
              <a:rPr lang="en-US" dirty="0"/>
              <a:t>Just need to know where to find them!</a:t>
            </a:r>
          </a:p>
        </p:txBody>
      </p:sp>
    </p:spTree>
    <p:extLst>
      <p:ext uri="{BB962C8B-B14F-4D97-AF65-F5344CB8AC3E}">
        <p14:creationId xmlns:p14="http://schemas.microsoft.com/office/powerpoint/2010/main" val="437891815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6FDB-081F-4A4A-A67E-DC8BB011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Maintainability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627D7-BEC1-4599-9B41-1EF4633D6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47" y="1768077"/>
            <a:ext cx="10488706" cy="4981973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Global namespace imports</a:t>
            </a:r>
          </a:p>
          <a:p>
            <a:pPr>
              <a:spcBef>
                <a:spcPts val="0"/>
              </a:spcBef>
            </a:pPr>
            <a:r>
              <a:rPr lang="en-US" dirty="0"/>
              <a:t>Dependency Injection</a:t>
            </a:r>
          </a:p>
          <a:p>
            <a:pPr>
              <a:spcBef>
                <a:spcPts val="0"/>
              </a:spcBef>
            </a:pPr>
            <a:r>
              <a:rPr lang="en-US" dirty="0"/>
              <a:t>Attribute-based URL routing</a:t>
            </a:r>
          </a:p>
          <a:p>
            <a:pPr>
              <a:spcBef>
                <a:spcPts val="0"/>
              </a:spcBef>
            </a:pPr>
            <a:r>
              <a:rPr lang="en-US" dirty="0"/>
              <a:t>HTML Helpers</a:t>
            </a:r>
          </a:p>
          <a:p>
            <a:pPr>
              <a:spcBef>
                <a:spcPts val="0"/>
              </a:spcBef>
            </a:pPr>
            <a:r>
              <a:rPr lang="en-US" dirty="0"/>
              <a:t>Action Filters</a:t>
            </a:r>
          </a:p>
          <a:p>
            <a:pPr>
              <a:spcBef>
                <a:spcPts val="0"/>
              </a:spcBef>
            </a:pPr>
            <a:r>
              <a:rPr lang="en-US" dirty="0"/>
              <a:t>Child Actions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i="1" dirty="0">
                <a:solidFill>
                  <a:srgbClr val="00B0F0"/>
                </a:solidFill>
              </a:rPr>
              <a:t>Error Logging</a:t>
            </a:r>
          </a:p>
          <a:p>
            <a:pPr>
              <a:spcBef>
                <a:spcPts val="0"/>
              </a:spcBef>
            </a:pPr>
            <a:r>
              <a:rPr lang="en-US" i="1" dirty="0">
                <a:solidFill>
                  <a:srgbClr val="00B0F0"/>
                </a:solidFill>
              </a:rPr>
              <a:t>Mediator pattern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84947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-1074306296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-1074306296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-1074306296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-1074306296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-1074306296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-1074306296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-1074306296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750"/>
                            </p:stCondLst>
                            <p:childTnLst>
                              <p:par>
                                <p:cTn id="29" presetID="-1074306296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uiExpand="1" build="p" bldLvl="5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5A17-6B82-4D41-8195-F3315512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“Controversial Order”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52A1-0184-4B78-A068-8CC4A8125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In order of </a:t>
            </a:r>
          </a:p>
          <a:p>
            <a:pPr marL="0" indent="0" algn="ctr">
              <a:buNone/>
            </a:pPr>
            <a:r>
              <a:rPr lang="en-US" sz="4000" i="1" dirty="0"/>
              <a:t>least</a:t>
            </a:r>
            <a:r>
              <a:rPr lang="en-US" sz="4000" dirty="0"/>
              <a:t> opinionated </a:t>
            </a:r>
          </a:p>
          <a:p>
            <a:pPr marL="0" indent="0" algn="ctr">
              <a:buNone/>
            </a:pPr>
            <a:r>
              <a:rPr lang="en-US" sz="4000" dirty="0"/>
              <a:t>to </a:t>
            </a:r>
          </a:p>
          <a:p>
            <a:pPr marL="0" indent="0" algn="ctr">
              <a:buNone/>
            </a:pPr>
            <a:r>
              <a:rPr lang="en-US" sz="4000" i="1" dirty="0"/>
              <a:t>most</a:t>
            </a:r>
            <a:r>
              <a:rPr lang="en-US" sz="4000" dirty="0"/>
              <a:t> opinionated</a:t>
            </a:r>
            <a:endParaRPr lang="en-US" sz="3200" dirty="0">
              <a:latin typeface="Calynda" panose="020B0609030804020204" pitchFamily="49" charset="0"/>
              <a:ea typeface="Calynda" panose="020B0609030804020204" pitchFamily="49" charset="0"/>
              <a:cs typeface="Calynda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844900"/>
      </p:ext>
    </p:extLst>
  </p:cSld>
  <p:clrMapOvr>
    <a:masterClrMapping/>
  </p:clrMapOvr>
  <p:transition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graph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699F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9CD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aragraph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73044153-E1BD-41B5-80E1-30DBE4404FFF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10106AB0-C779-4725-8EF3-36ABC16E6933}"/>
    </a:ext>
  </a:extLst>
</a:theme>
</file>

<file path=ppt/theme/theme3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3B3C3B"/>
      </a:accent1>
      <a:accent2>
        <a:srgbClr val="333399"/>
      </a:accent2>
      <a:accent3>
        <a:srgbClr val="FFFFFF"/>
      </a:accent3>
      <a:accent4>
        <a:srgbClr val="000000"/>
      </a:accent4>
      <a:accent5>
        <a:srgbClr val="AFAFA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2380AE72-9B91-4BED-A484-E981E5460CEB}"/>
    </a:ext>
  </a:ext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4F4083D4-E6CA-41EE-9F27-30B5CCD6C044}"/>
    </a:ext>
  </a:extLst>
</a:theme>
</file>

<file path=ppt/theme/theme5.xml><?xml version="1.0" encoding="utf-8"?>
<a:theme xmlns:a="http://schemas.openxmlformats.org/drawingml/2006/main" name="Header with Bullets Slid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77B5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9CD"/>
      </a:accent5>
      <a:accent6>
        <a:srgbClr val="2D2D8A"/>
      </a:accent6>
      <a:hlink>
        <a:srgbClr val="009999"/>
      </a:hlink>
      <a:folHlink>
        <a:srgbClr val="99CC00"/>
      </a:folHlink>
    </a:clrScheme>
    <a:fontScheme name="Header with Bullets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Header with Bullets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1B2F3DEE-004A-4788-BB02-F4EE23F27560}"/>
    </a:ext>
  </a:extLst>
</a:theme>
</file>

<file path=ppt/theme/theme6.xml><?xml version="1.0" encoding="utf-8"?>
<a:theme xmlns:a="http://schemas.openxmlformats.org/drawingml/2006/main" name="Definition Slide">
  <a:themeElements>
    <a:clrScheme name="Definition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inition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inition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5AAD9943-08B0-46B1-9A3E-150BEDBAA4D9}"/>
    </a:ext>
  </a:extLst>
</a:theme>
</file>

<file path=ppt/theme/theme7.xml><?xml version="1.0" encoding="utf-8"?>
<a:theme xmlns:a="http://schemas.openxmlformats.org/drawingml/2006/main" name="Numbered Slide">
  <a:themeElements>
    <a:clrScheme name="Numbered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umbered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Numbered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BC7F938A-E922-4301-8BF7-338F4FFAFFD8}"/>
    </a:ext>
  </a:extLst>
</a:theme>
</file>

<file path=ppt/theme/theme8.xml><?xml version="1.0" encoding="utf-8"?>
<a:theme xmlns:a="http://schemas.openxmlformats.org/drawingml/2006/main" name="Basic Shape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85858"/>
      </a:accent1>
      <a:accent2>
        <a:srgbClr val="333399"/>
      </a:accent2>
      <a:accent3>
        <a:srgbClr val="FFFFFF"/>
      </a:accent3>
      <a:accent4>
        <a:srgbClr val="000000"/>
      </a:accent4>
      <a:accent5>
        <a:srgbClr val="B4B4B4"/>
      </a:accent5>
      <a:accent6>
        <a:srgbClr val="2D2D8A"/>
      </a:accent6>
      <a:hlink>
        <a:srgbClr val="009999"/>
      </a:hlink>
      <a:folHlink>
        <a:srgbClr val="99CC00"/>
      </a:folHlink>
    </a:clrScheme>
    <a:fontScheme name="Basic Shape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asic Shap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8F51D1F7-9552-446E-8466-FF458E9E9D8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00_02-WhatYouShouldKnow_2</Template>
  <TotalTime>8295</TotalTime>
  <Words>169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10</vt:i4>
      </vt:variant>
    </vt:vector>
  </HeadingPairs>
  <TitlesOfParts>
    <vt:vector size="31" baseType="lpstr">
      <vt:lpstr>ＭＳ Ｐゴシック</vt:lpstr>
      <vt:lpstr>ＭＳ Ｐゴシック</vt:lpstr>
      <vt:lpstr>Arial</vt:lpstr>
      <vt:lpstr>Avenir Black</vt:lpstr>
      <vt:lpstr>Bk Avenir Book</vt:lpstr>
      <vt:lpstr>Bl Avenir Black</vt:lpstr>
      <vt:lpstr>Calibri</vt:lpstr>
      <vt:lpstr>Calynda</vt:lpstr>
      <vt:lpstr>Gill Sans</vt:lpstr>
      <vt:lpstr>H Avenir Heavy</vt:lpstr>
      <vt:lpstr>M Avenir Medium</vt:lpstr>
      <vt:lpstr>ヒラギノ角ゴ ProN W3</vt:lpstr>
      <vt:lpstr>ヒラギノ角ゴ ProN W6</vt:lpstr>
      <vt:lpstr>Paragraph Slide</vt:lpstr>
      <vt:lpstr>Custom Design</vt:lpstr>
      <vt:lpstr>Blank</vt:lpstr>
      <vt:lpstr>1_Custom Design</vt:lpstr>
      <vt:lpstr>Header with Bullets Slide</vt:lpstr>
      <vt:lpstr>Definition Slide</vt:lpstr>
      <vt:lpstr>Numbered Slide</vt:lpstr>
      <vt:lpstr>Basic Shapes</vt:lpstr>
      <vt:lpstr>Differentiating the ASP.NET MVC framework and M-V-C design pattern</vt:lpstr>
      <vt:lpstr>ASP.NET MVC Framework</vt:lpstr>
      <vt:lpstr>Model-View-Controller (MVC) Pattern</vt:lpstr>
      <vt:lpstr>Model-View-Controller (MVC) Pattern</vt:lpstr>
      <vt:lpstr>Model-View-Controller (MVC) Pattern</vt:lpstr>
      <vt:lpstr>Model-View-Controller (MVC) Pattern</vt:lpstr>
      <vt:lpstr>ASP.NET MVC Framework</vt:lpstr>
      <vt:lpstr>Maintainability Features</vt:lpstr>
      <vt:lpstr>“Controversial Order”</vt:lpstr>
      <vt:lpstr>Recommendation: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 Chadwick</dc:creator>
  <cp:lastModifiedBy>Jess Chadwick</cp:lastModifiedBy>
  <cp:revision>23</cp:revision>
  <dcterms:created xsi:type="dcterms:W3CDTF">2018-05-07T02:55:44Z</dcterms:created>
  <dcterms:modified xsi:type="dcterms:W3CDTF">2018-05-29T05:16:12Z</dcterms:modified>
</cp:coreProperties>
</file>