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81" r:id="rId3"/>
    <p:sldMasterId id="2147483683" r:id="rId4"/>
    <p:sldMasterId id="2147483688" r:id="rId5"/>
    <p:sldMasterId id="2147483691" r:id="rId6"/>
    <p:sldMasterId id="2147483693" r:id="rId7"/>
    <p:sldMasterId id="2147483695" r:id="rId8"/>
  </p:sldMasterIdLst>
  <p:sldIdLst>
    <p:sldId id="266" r:id="rId9"/>
    <p:sldId id="25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5BE4DDE-4BAF-4F00-8F45-5C9519B32EF4}">
          <p14:sldIdLst>
            <p14:sldId id="266"/>
            <p14:sldId id="25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20055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263784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857503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316980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948665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77622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646251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868146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58365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069433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5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196642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670496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436021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883837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73238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098787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2579139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466628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42862"/>
      </p:ext>
    </p:extLst>
  </p:cSld>
  <p:clrMapOvr>
    <a:masterClrMapping/>
  </p:clrMapOvr>
  <p:transition>
    <p:dissolv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468538"/>
      </p:ext>
    </p:extLst>
  </p:cSld>
  <p:clrMapOvr>
    <a:masterClrMapping/>
  </p:clrMapOvr>
  <p:transition>
    <p:dissolv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9505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5208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599472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14947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C56C-D4C5-400A-B114-15F2ECED0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76007-A75E-4720-8F6F-CBFCFF757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1CD9-2CED-4C0E-9346-3D782F1D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33FF-9348-4ED3-9275-A3E7E00D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1751-32FF-4C83-A4C0-CD3E0683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3CB9-4B7C-40E4-BA74-81D9CE80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827B-EC63-49EC-980C-1F399825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F032-8C10-4A13-AEA9-7A78C094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9FC0-203E-44AA-B2B0-3028D95A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3348-399C-4BCD-A6DE-13566973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86809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66161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90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07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1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5/29/2018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213261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639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46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16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1429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34BD-E443-4DA0-A42E-B58AB892B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separate projects for UI and non-UI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BD199A-3AFF-442D-8988-DED81DDD8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8005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546F8-CF6B-4682-ACED-898065C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Model-View-Controller Pattern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FA8D8-4523-4CCE-B988-D3E4C11DD24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Separation of concerns:  </a:t>
            </a:r>
            <a:br>
              <a:rPr lang="en-US" dirty="0"/>
            </a:br>
            <a:r>
              <a:rPr lang="en-US" dirty="0"/>
              <a:t>Business logic, view logic, and application logic should remain independent</a:t>
            </a:r>
          </a:p>
        </p:txBody>
      </p:sp>
    </p:spTree>
    <p:extLst>
      <p:ext uri="{BB962C8B-B14F-4D97-AF65-F5344CB8AC3E}">
        <p14:creationId xmlns:p14="http://schemas.microsoft.com/office/powerpoint/2010/main" val="4029022658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1BFE-91A6-4E56-891A-2455EFD1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“Business Logic”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9A6D-DE50-421B-977F-7B1911B01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how your business works</a:t>
            </a:r>
          </a:p>
          <a:p>
            <a:endParaRPr lang="en-US" dirty="0"/>
          </a:p>
          <a:p>
            <a:r>
              <a:rPr lang="en-US" b="1" i="1" dirty="0"/>
              <a:t>Not</a:t>
            </a:r>
            <a:r>
              <a:rPr lang="en-US" dirty="0"/>
              <a:t> related to any framework or platform.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4543467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01D9DA-F311-4BDB-B06D-83904F77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ASP.NET MVC Project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721DB8-B59F-474D-94B8-7C26C5DF1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297" y="1716960"/>
            <a:ext cx="3319405" cy="491608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5B4DE1-D2D9-42CF-B5D5-4FA16319916B}"/>
              </a:ext>
            </a:extLst>
          </p:cNvPr>
          <p:cNvSpPr/>
          <p:nvPr/>
        </p:nvSpPr>
        <p:spPr bwMode="auto">
          <a:xfrm>
            <a:off x="4617076" y="3882980"/>
            <a:ext cx="1770845" cy="270457"/>
          </a:xfrm>
          <a:prstGeom prst="rect">
            <a:avLst/>
          </a:prstGeom>
          <a:solidFill>
            <a:srgbClr val="FFC000">
              <a:alpha val="30000"/>
            </a:srgbClr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1C370F-1846-4A41-BBD4-E8F674FA9B86}"/>
              </a:ext>
            </a:extLst>
          </p:cNvPr>
          <p:cNvSpPr/>
          <p:nvPr/>
        </p:nvSpPr>
        <p:spPr bwMode="auto">
          <a:xfrm>
            <a:off x="4617075" y="4423788"/>
            <a:ext cx="1770845" cy="270457"/>
          </a:xfrm>
          <a:prstGeom prst="rect">
            <a:avLst/>
          </a:prstGeom>
          <a:solidFill>
            <a:srgbClr val="FFC000">
              <a:alpha val="30000"/>
            </a:srgbClr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9FDEF0-1722-4112-AAF5-F519F6B30C5D}"/>
              </a:ext>
            </a:extLst>
          </p:cNvPr>
          <p:cNvSpPr/>
          <p:nvPr/>
        </p:nvSpPr>
        <p:spPr bwMode="auto">
          <a:xfrm>
            <a:off x="4617075" y="4933357"/>
            <a:ext cx="1770845" cy="270457"/>
          </a:xfrm>
          <a:prstGeom prst="rect">
            <a:avLst/>
          </a:prstGeom>
          <a:solidFill>
            <a:srgbClr val="FFC000">
              <a:alpha val="30000"/>
            </a:srgbClr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605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01D9DA-F311-4BDB-B06D-83904F77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ASP.NET MVC Project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721DB8-B59F-474D-94B8-7C26C5DF1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297" y="1716960"/>
            <a:ext cx="3319405" cy="491608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1C370F-1846-4A41-BBD4-E8F674FA9B86}"/>
              </a:ext>
            </a:extLst>
          </p:cNvPr>
          <p:cNvSpPr/>
          <p:nvPr/>
        </p:nvSpPr>
        <p:spPr bwMode="auto">
          <a:xfrm>
            <a:off x="4617075" y="4423788"/>
            <a:ext cx="1770845" cy="270457"/>
          </a:xfrm>
          <a:prstGeom prst="rect">
            <a:avLst/>
          </a:prstGeom>
          <a:solidFill>
            <a:srgbClr val="FFC000">
              <a:alpha val="30000"/>
            </a:srgbClr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33C5E-A9F6-4D99-8489-529A8649D46B}"/>
              </a:ext>
            </a:extLst>
          </p:cNvPr>
          <p:cNvSpPr txBox="1"/>
          <p:nvPr/>
        </p:nvSpPr>
        <p:spPr>
          <a:xfrm>
            <a:off x="457756" y="3134451"/>
            <a:ext cx="293255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Models</a:t>
            </a:r>
            <a:br>
              <a:rPr lang="en-US" dirty="0"/>
            </a:br>
            <a:r>
              <a:rPr lang="en-US" sz="3200" dirty="0"/>
              <a:t>Business or data access logic</a:t>
            </a:r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82E848-E60E-425F-A2C2-66374BA4BDFE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 bwMode="auto">
          <a:xfrm>
            <a:off x="3390314" y="3957754"/>
            <a:ext cx="1226761" cy="601263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07788448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D326A4-7CE7-4C2A-9312-4406217F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014" y="0"/>
            <a:ext cx="368267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9CC1A5-B3BC-430D-AE73-5A6757597930}"/>
              </a:ext>
            </a:extLst>
          </p:cNvPr>
          <p:cNvSpPr txBox="1"/>
          <p:nvPr/>
        </p:nvSpPr>
        <p:spPr>
          <a:xfrm>
            <a:off x="3622987" y="214189"/>
            <a:ext cx="293255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Models</a:t>
            </a:r>
            <a:br>
              <a:rPr lang="en-US" dirty="0"/>
            </a:br>
            <a:r>
              <a:rPr lang="en-US" sz="3200" dirty="0"/>
              <a:t>Business or data access logic</a:t>
            </a:r>
            <a:endParaRPr lang="en-US" b="1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ED52B71-779A-496F-A976-0E0B5A604E2C}"/>
              </a:ext>
            </a:extLst>
          </p:cNvPr>
          <p:cNvSpPr/>
          <p:nvPr/>
        </p:nvSpPr>
        <p:spPr>
          <a:xfrm>
            <a:off x="7828671" y="309489"/>
            <a:ext cx="400929" cy="14560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6354B3-8480-4F19-8CEC-6145F7DBF9D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555545" y="1037492"/>
            <a:ext cx="1273126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E75C2A3-7CCE-49C0-85C8-03E0747B9390}"/>
              </a:ext>
            </a:extLst>
          </p:cNvPr>
          <p:cNvSpPr/>
          <p:nvPr/>
        </p:nvSpPr>
        <p:spPr bwMode="auto">
          <a:xfrm>
            <a:off x="8443488" y="3974420"/>
            <a:ext cx="2437872" cy="1125118"/>
          </a:xfrm>
          <a:prstGeom prst="rect">
            <a:avLst/>
          </a:prstGeom>
          <a:solidFill>
            <a:srgbClr val="FFC000">
              <a:alpha val="30000"/>
            </a:srgbClr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1085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D25B-6564-4B36-828B-A05A599A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separation of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8982-E9F2-4196-A852-D6E5014A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twice about adding an ASP.NET MVC assembly to your business logic project</a:t>
            </a:r>
          </a:p>
        </p:txBody>
      </p:sp>
    </p:spTree>
    <p:extLst>
      <p:ext uri="{BB962C8B-B14F-4D97-AF65-F5344CB8AC3E}">
        <p14:creationId xmlns:p14="http://schemas.microsoft.com/office/powerpoint/2010/main" val="2168924131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D7B5-8E7F-432E-8D18-795C8E19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413E-F260-483E-95D5-A972F7595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2806504"/>
            <a:ext cx="10488706" cy="30781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separate project (or projects) to enforce a hard separation between business logic and application logic.</a:t>
            </a:r>
          </a:p>
        </p:txBody>
      </p:sp>
    </p:spTree>
    <p:extLst>
      <p:ext uri="{BB962C8B-B14F-4D97-AF65-F5344CB8AC3E}">
        <p14:creationId xmlns:p14="http://schemas.microsoft.com/office/powerpoint/2010/main" val="4225336856"/>
      </p:ext>
    </p:extLst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3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5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6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7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00_02-WhatYouShouldKnow_2</Template>
  <TotalTime>8356</TotalTime>
  <Words>86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28" baseType="lpstr">
      <vt:lpstr>MS PGothic</vt:lpstr>
      <vt:lpstr>MS PGothic</vt:lpstr>
      <vt:lpstr>Arial</vt:lpstr>
      <vt:lpstr>Avenir Black</vt:lpstr>
      <vt:lpstr>Bk Avenir Book</vt:lpstr>
      <vt:lpstr>Bl Avenir Black</vt:lpstr>
      <vt:lpstr>Calibri</vt:lpstr>
      <vt:lpstr>Gill Sans</vt:lpstr>
      <vt:lpstr>H Avenir Heavy</vt:lpstr>
      <vt:lpstr>M Avenir Medium</vt:lpstr>
      <vt:lpstr>ヒラギノ角ゴ ProN W3</vt:lpstr>
      <vt:lpstr>ヒラギノ角ゴ ProN W6</vt:lpstr>
      <vt:lpstr>Paragraph Slide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Basic Shapes</vt:lpstr>
      <vt:lpstr>Creating separate projects for UI and non-UI code</vt:lpstr>
      <vt:lpstr>Model-View-Controller Pattern</vt:lpstr>
      <vt:lpstr>“Business Logic”</vt:lpstr>
      <vt:lpstr>New ASP.NET MVC Project</vt:lpstr>
      <vt:lpstr>New ASP.NET MVC Project</vt:lpstr>
      <vt:lpstr>PowerPoint Presentation</vt:lpstr>
      <vt:lpstr>Enforcing separation of concerns</vt:lpstr>
      <vt:lpstr>Recommendation: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 Chadwick</dc:creator>
  <cp:lastModifiedBy>Jess Chadwick</cp:lastModifiedBy>
  <cp:revision>31</cp:revision>
  <dcterms:created xsi:type="dcterms:W3CDTF">2018-05-07T02:55:44Z</dcterms:created>
  <dcterms:modified xsi:type="dcterms:W3CDTF">2018-05-30T03:44:31Z</dcterms:modified>
</cp:coreProperties>
</file>