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1" r:id="rId3"/>
    <p:sldMasterId id="2147483683" r:id="rId4"/>
    <p:sldMasterId id="2147483688" r:id="rId5"/>
    <p:sldMasterId id="2147483691" r:id="rId6"/>
    <p:sldMasterId id="2147483693" r:id="rId7"/>
    <p:sldMasterId id="2147483695" r:id="rId8"/>
  </p:sldMasterIdLst>
  <p:sldIdLst>
    <p:sldId id="266" r:id="rId9"/>
    <p:sldId id="25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5BE4DDE-4BAF-4F00-8F45-5C9519B32EF4}">
          <p14:sldIdLst>
            <p14:sldId id="266"/>
            <p14:sldId id="25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20055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26378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857503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31698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94866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77622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646251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868146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58365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069433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196642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7049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436021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83837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7323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98787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579139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466628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42862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68538"/>
      </p:ext>
    </p:extLst>
  </p:cSld>
  <p:clrMapOvr>
    <a:masterClrMapping/>
  </p:clrMapOvr>
  <p:transition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9505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5208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59947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1494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56C-D4C5-400A-B114-15F2ECED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6007-A75E-4720-8F6F-CBFCFF75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CD9-2CED-4C0E-9346-3D782F1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33FF-9348-4ED3-9275-A3E7E00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1751-32FF-4C83-A4C0-CD3E0683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3CB9-4B7C-40E4-BA74-81D9CE8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827B-EC63-49EC-980C-1F399825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F032-8C10-4A13-AEA9-7A78C09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9FC0-203E-44AA-B2B0-3028D95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3348-399C-4BCD-A6DE-1356697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6809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6161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0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0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5/30/2018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21326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3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1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142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34BD-E443-4DA0-A42E-B58AB892B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Feature Folders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BD199A-3AFF-442D-8988-DED81DDD8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800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016" y="5172753"/>
            <a:ext cx="8131995" cy="9636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Standard ASP.NET MVC Folder Layout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1CAADFE-31F9-4B72-9CE7-9FC8A369F88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11793" y="0"/>
            <a:ext cx="2740004" cy="65993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7A0823-892F-477B-8E70-9BC1C81085CB}"/>
              </a:ext>
            </a:extLst>
          </p:cNvPr>
          <p:cNvSpPr/>
          <p:nvPr/>
        </p:nvSpPr>
        <p:spPr>
          <a:xfrm>
            <a:off x="8402918" y="0"/>
            <a:ext cx="2486212" cy="178098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04223-E71E-43E5-9F0E-04045FA00920}"/>
              </a:ext>
            </a:extLst>
          </p:cNvPr>
          <p:cNvSpPr/>
          <p:nvPr/>
        </p:nvSpPr>
        <p:spPr>
          <a:xfrm>
            <a:off x="8402918" y="2788023"/>
            <a:ext cx="2486212" cy="327211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26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016" y="5172753"/>
            <a:ext cx="8131995" cy="9636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Standard ASP.NET MVC Folder Layout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1CAADFE-31F9-4B72-9CE7-9FC8A369F88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11793" y="0"/>
            <a:ext cx="2740004" cy="65993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9EF27E-0B43-4E6D-A7C2-F68E0CC5BD7B}"/>
              </a:ext>
            </a:extLst>
          </p:cNvPr>
          <p:cNvSpPr txBox="1"/>
          <p:nvPr/>
        </p:nvSpPr>
        <p:spPr>
          <a:xfrm>
            <a:off x="1280160" y="632957"/>
            <a:ext cx="460023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Technical</a:t>
            </a:r>
            <a:r>
              <a:rPr lang="en-US" i="1" dirty="0"/>
              <a:t> </a:t>
            </a:r>
            <a:r>
              <a:rPr lang="en-US" dirty="0"/>
              <a:t>relationships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73EA7-6989-4082-AEFB-559B90E7E60B}"/>
              </a:ext>
            </a:extLst>
          </p:cNvPr>
          <p:cNvSpPr txBox="1"/>
          <p:nvPr/>
        </p:nvSpPr>
        <p:spPr>
          <a:xfrm>
            <a:off x="1376290" y="2146222"/>
            <a:ext cx="629185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rather than </a:t>
            </a:r>
            <a:r>
              <a:rPr lang="en-US" b="1" i="1" dirty="0">
                <a:solidFill>
                  <a:srgbClr val="00B050"/>
                </a:solidFill>
              </a:rPr>
              <a:t>logical</a:t>
            </a:r>
            <a:r>
              <a:rPr lang="en-US" i="1" dirty="0"/>
              <a:t> </a:t>
            </a:r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39103819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B73EA7-6989-4082-AEFB-559B90E7E60B}"/>
              </a:ext>
            </a:extLst>
          </p:cNvPr>
          <p:cNvSpPr txBox="1"/>
          <p:nvPr/>
        </p:nvSpPr>
        <p:spPr>
          <a:xfrm>
            <a:off x="3648223" y="4875355"/>
            <a:ext cx="425879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Logical</a:t>
            </a:r>
            <a:r>
              <a:rPr lang="en-US" i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relationships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57C08-871B-4487-8AC5-C887E26B8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41" y="432289"/>
            <a:ext cx="4772025" cy="339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3B5183-91DA-4B54-AAC2-583B564BD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21" y="432289"/>
            <a:ext cx="3600450" cy="29241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8C32A4-B608-4D82-B5C0-DAF1FBDDDE4B}"/>
              </a:ext>
            </a:extLst>
          </p:cNvPr>
          <p:cNvSpPr/>
          <p:nvPr/>
        </p:nvSpPr>
        <p:spPr>
          <a:xfrm>
            <a:off x="1516781" y="942536"/>
            <a:ext cx="7479507" cy="34611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32B22D-F85A-4257-B94E-55C40C56FACF}"/>
              </a:ext>
            </a:extLst>
          </p:cNvPr>
          <p:cNvSpPr/>
          <p:nvPr/>
        </p:nvSpPr>
        <p:spPr>
          <a:xfrm>
            <a:off x="1516781" y="1419380"/>
            <a:ext cx="7479507" cy="34611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F35DF8-C6BA-4716-8D4A-B38736489EFB}"/>
              </a:ext>
            </a:extLst>
          </p:cNvPr>
          <p:cNvGrpSpPr/>
          <p:nvPr/>
        </p:nvGrpSpPr>
        <p:grpSpPr>
          <a:xfrm>
            <a:off x="1516781" y="2387922"/>
            <a:ext cx="7479506" cy="789922"/>
            <a:chOff x="1516781" y="2387922"/>
            <a:chExt cx="7479506" cy="78992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8F364A-0265-40F3-A8E5-5BF982A19D8D}"/>
                </a:ext>
              </a:extLst>
            </p:cNvPr>
            <p:cNvSpPr/>
            <p:nvPr/>
          </p:nvSpPr>
          <p:spPr>
            <a:xfrm>
              <a:off x="1516781" y="2831729"/>
              <a:ext cx="4579220" cy="3461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91FB5E-62FE-4A0B-AD45-F182CE84E8F3}"/>
                </a:ext>
              </a:extLst>
            </p:cNvPr>
            <p:cNvSpPr/>
            <p:nvPr/>
          </p:nvSpPr>
          <p:spPr>
            <a:xfrm>
              <a:off x="5725186" y="2387922"/>
              <a:ext cx="3271101" cy="3461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5DBBF6-7911-474F-8C8E-B13B42E04645}"/>
              </a:ext>
            </a:extLst>
          </p:cNvPr>
          <p:cNvGrpSpPr/>
          <p:nvPr/>
        </p:nvGrpSpPr>
        <p:grpSpPr>
          <a:xfrm>
            <a:off x="1516781" y="2867931"/>
            <a:ext cx="7479505" cy="733650"/>
            <a:chOff x="1516781" y="2867931"/>
            <a:chExt cx="7479505" cy="7336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2AF6DC-6C24-47A9-8038-F5EBD0D81488}"/>
                </a:ext>
              </a:extLst>
            </p:cNvPr>
            <p:cNvSpPr/>
            <p:nvPr/>
          </p:nvSpPr>
          <p:spPr>
            <a:xfrm>
              <a:off x="1516781" y="3255466"/>
              <a:ext cx="5207576" cy="3461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6B9D43-BB81-491D-8FC4-1BB7D0782FAB}"/>
                </a:ext>
              </a:extLst>
            </p:cNvPr>
            <p:cNvSpPr/>
            <p:nvPr/>
          </p:nvSpPr>
          <p:spPr>
            <a:xfrm>
              <a:off x="6562577" y="2867931"/>
              <a:ext cx="2433709" cy="3461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55335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6F3A-43D5-4DEA-B7C1-D11D4191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Folders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441BA-81B9-4517-98BE-4926B377A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36" y="1768508"/>
            <a:ext cx="2812435" cy="48549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B7F78D-3C67-42A5-8E0B-E5DFE8863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091" y="1824624"/>
            <a:ext cx="3578244" cy="1692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945F5-E645-498F-99DC-977EC046B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730" y="3636498"/>
            <a:ext cx="4372284" cy="285817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A3735C-3579-4513-BD7A-FB27EA5A62DF}"/>
              </a:ext>
            </a:extLst>
          </p:cNvPr>
          <p:cNvCxnSpPr>
            <a:cxnSpLocks/>
          </p:cNvCxnSpPr>
          <p:nvPr/>
        </p:nvCxnSpPr>
        <p:spPr bwMode="auto">
          <a:xfrm flipV="1">
            <a:off x="1491175" y="1974756"/>
            <a:ext cx="2511083" cy="367515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3A4A77-C8BE-4EC8-8B49-834C1C58BD51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1428" y="3838822"/>
            <a:ext cx="5788855" cy="1226765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7939936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CB3468-E54C-4875-86E3-6206540EB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"/>
          <a:stretch/>
        </p:blipFill>
        <p:spPr>
          <a:xfrm>
            <a:off x="1033975" y="56392"/>
            <a:ext cx="10341486" cy="67523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9149734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EB1E-0E2F-496B-9AA2-3C510C02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Folders: an opinionated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594EC-150E-4868-95DA-8E1937B1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not be for everyone</a:t>
            </a:r>
          </a:p>
          <a:p>
            <a:r>
              <a:rPr lang="en-US" dirty="0"/>
              <a:t>If the out-of-the-box ASP.NET MVC convention of Models, Views, and Controllers folders works for you – keep </a:t>
            </a:r>
            <a:r>
              <a:rPr lang="en-US"/>
              <a:t>using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4834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5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6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7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00_02-WhatYouShouldKnow_2</Template>
  <TotalTime>8888</TotalTime>
  <Words>60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27" baseType="lpstr">
      <vt:lpstr>MS PGothic</vt:lpstr>
      <vt:lpstr>MS PGothic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Paragraph Slide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Basic Shapes</vt:lpstr>
      <vt:lpstr>Understanding  Feature Folders</vt:lpstr>
      <vt:lpstr>Standard ASP.NET MVC Folder Layout</vt:lpstr>
      <vt:lpstr>Standard ASP.NET MVC Folder Layout</vt:lpstr>
      <vt:lpstr>PowerPoint Presentation</vt:lpstr>
      <vt:lpstr>Feature Folders</vt:lpstr>
      <vt:lpstr>PowerPoint Presentation</vt:lpstr>
      <vt:lpstr>Feature Folders: an opinionated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Chadwick</dc:creator>
  <cp:lastModifiedBy>Jess Chadwick</cp:lastModifiedBy>
  <cp:revision>23</cp:revision>
  <dcterms:created xsi:type="dcterms:W3CDTF">2018-05-07T02:55:44Z</dcterms:created>
  <dcterms:modified xsi:type="dcterms:W3CDTF">2018-05-30T15:41:35Z</dcterms:modified>
</cp:coreProperties>
</file>