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4" r:id="rId4"/>
    <p:sldMasterId id="2147483686" r:id="rId5"/>
    <p:sldMasterId id="2147483688" r:id="rId6"/>
    <p:sldMasterId id="2147483690" r:id="rId7"/>
    <p:sldMasterId id="2147483696" r:id="rId8"/>
  </p:sldMasterIdLst>
  <p:sldIdLst>
    <p:sldId id="256" r:id="rId9"/>
    <p:sldId id="262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3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4447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4314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1852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4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034082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422490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594563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931071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48819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3429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220063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824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12088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248340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30824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3678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33288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323486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073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22872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1305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1661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057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6834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2262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1329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6/7/2018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33979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58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5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7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6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10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09602C-EE04-4FD1-8881-F192BC9BC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1E239-5D15-4125-A004-4BF43082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191"/>
            <a:ext cx="12192000" cy="34196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4BE36F-7163-469A-903E-92912E96618A}"/>
              </a:ext>
            </a:extLst>
          </p:cNvPr>
          <p:cNvSpPr/>
          <p:nvPr/>
        </p:nvSpPr>
        <p:spPr>
          <a:xfrm>
            <a:off x="680720" y="3078480"/>
            <a:ext cx="5872480" cy="199136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941982"/>
            <a:ext cx="10488706" cy="294268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Centralize repeated </a:t>
            </a:r>
            <a:r>
              <a:rPr lang="en-US" dirty="0" err="1"/>
              <a:t>ModelState</a:t>
            </a:r>
            <a:r>
              <a:rPr lang="en-US" dirty="0"/>
              <a:t> validation code into a custom Action 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84359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Create a new Action Filter class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dirty="0"/>
              <a:t>Override the </a:t>
            </a:r>
            <a:r>
              <a:rPr lang="en-US" sz="2400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OnActionExecut</a:t>
            </a:r>
            <a:r>
              <a:rPr lang="en-US" sz="2800" b="1" i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ing</a:t>
            </a:r>
            <a:r>
              <a:rPr lang="en-US" dirty="0"/>
              <a:t> method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Apply the Action Filter to controller actions</a:t>
            </a:r>
            <a:br>
              <a:rPr lang="en-US" dirty="0"/>
            </a:br>
            <a:r>
              <a:rPr lang="en-US" sz="2400" dirty="0"/>
              <a:t>(removing existing </a:t>
            </a:r>
            <a:r>
              <a:rPr lang="en-US" sz="2400" dirty="0" err="1"/>
              <a:t>ModelState</a:t>
            </a:r>
            <a:r>
              <a:rPr lang="en-US" sz="2400" dirty="0"/>
              <a:t> validation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357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A104A-E2BD-4C59-B6F3-6FCFE8C8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OnActionExecut</a:t>
            </a:r>
            <a:r>
              <a:rPr lang="en-US" sz="5400" b="1" i="1" dirty="0" err="1">
                <a:latin typeface="Calynda" panose="020B0609030804020204" pitchFamily="49" charset="0"/>
                <a:ea typeface="Calynda" panose="020B0609030804020204" pitchFamily="49" charset="0"/>
                <a:cs typeface="Calynda" panose="020B0609030804020204" pitchFamily="49" charset="0"/>
              </a:rPr>
              <a:t>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9BCD7-3957-4101-AA02-58672A18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663686"/>
            <a:ext cx="10488706" cy="3220977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Executed </a:t>
            </a:r>
            <a:r>
              <a:rPr lang="en-US" b="1" i="1" dirty="0"/>
              <a:t>before</a:t>
            </a:r>
            <a:r>
              <a:rPr lang="en-US" dirty="0"/>
              <a:t> the controller action logic, allowing you to augment – or even avoid – the controller action logic</a:t>
            </a:r>
          </a:p>
        </p:txBody>
      </p:sp>
    </p:spTree>
    <p:extLst>
      <p:ext uri="{BB962C8B-B14F-4D97-AF65-F5344CB8AC3E}">
        <p14:creationId xmlns:p14="http://schemas.microsoft.com/office/powerpoint/2010/main" val="264388365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2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4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5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6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7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NEW_TEMPLATE_BLUE_FINAL_LYNDA_29026</Template>
  <TotalTime>1737</TotalTime>
  <Words>51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5</vt:i4>
      </vt:variant>
    </vt:vector>
  </HeadingPairs>
  <TitlesOfParts>
    <vt:vector size="26" baseType="lpstr">
      <vt:lpstr>MS PGothic</vt:lpstr>
      <vt:lpstr>MS PGothic</vt:lpstr>
      <vt:lpstr>Arial</vt:lpstr>
      <vt:lpstr>Avenir Black</vt:lpstr>
      <vt:lpstr>Bk Avenir Book</vt:lpstr>
      <vt:lpstr>Bl Avenir Black</vt:lpstr>
      <vt:lpstr>Calibri</vt:lpstr>
      <vt:lpstr>Calynda</vt:lpstr>
      <vt:lpstr>Gill Sans</vt:lpstr>
      <vt:lpstr>H Avenir Heavy</vt:lpstr>
      <vt:lpstr>M Avenir Medium</vt:lpstr>
      <vt:lpstr>ヒラギノ角ゴ ProN W3</vt:lpstr>
      <vt:lpstr>ヒラギノ角ゴ ProN W6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Paragraph Slide</vt:lpstr>
      <vt:lpstr>Basic Shapes</vt:lpstr>
      <vt:lpstr>Solution</vt:lpstr>
      <vt:lpstr>PowerPoint Presentation</vt:lpstr>
      <vt:lpstr>Challenge</vt:lpstr>
      <vt:lpstr>Solution</vt:lpstr>
      <vt:lpstr>OnActionExecuting</vt:lpstr>
    </vt:vector>
  </TitlesOfParts>
  <Company>lynda.com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Steps</dc:title>
  <dc:creator>Jess Chadwick</dc:creator>
  <cp:lastModifiedBy>Jess Chadwick</cp:lastModifiedBy>
  <cp:revision>41</cp:revision>
  <dcterms:created xsi:type="dcterms:W3CDTF">2016-10-06T22:11:35Z</dcterms:created>
  <dcterms:modified xsi:type="dcterms:W3CDTF">2018-06-08T03:20:55Z</dcterms:modified>
</cp:coreProperties>
</file>