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1" r:id="rId3"/>
    <p:sldMasterId id="2147483683" r:id="rId4"/>
    <p:sldMasterId id="2147483688" r:id="rId5"/>
    <p:sldMasterId id="2147483691" r:id="rId6"/>
    <p:sldMasterId id="2147483693" r:id="rId7"/>
    <p:sldMasterId id="2147483695" r:id="rId8"/>
  </p:sldMasterIdLst>
  <p:sldIdLst>
    <p:sldId id="266" r:id="rId9"/>
    <p:sldId id="256" r:id="rId10"/>
    <p:sldId id="278" r:id="rId11"/>
    <p:sldId id="280" r:id="rId12"/>
    <p:sldId id="281" r:id="rId13"/>
    <p:sldId id="282" r:id="rId14"/>
    <p:sldId id="285" r:id="rId15"/>
    <p:sldId id="279" r:id="rId16"/>
    <p:sldId id="283" r:id="rId17"/>
    <p:sldId id="272" r:id="rId18"/>
    <p:sldId id="284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78"/>
            <p14:sldId id="280"/>
            <p14:sldId id="281"/>
            <p14:sldId id="282"/>
            <p14:sldId id="285"/>
            <p14:sldId id="279"/>
            <p14:sldId id="283"/>
            <p14:sldId id="27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A2257-92EE-4996-AFAA-FA0552B1C5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94900-6958-464A-8939-2443B095FCE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Model</a:t>
          </a:r>
        </a:p>
      </dgm:t>
    </dgm:pt>
    <dgm:pt modelId="{B4D353A0-0011-41BC-9643-F58F4B03ABE5}" type="parTrans" cxnId="{9FE0D344-5DAD-4C79-B814-19E2B62F6B39}">
      <dgm:prSet/>
      <dgm:spPr/>
      <dgm:t>
        <a:bodyPr/>
        <a:lstStyle/>
        <a:p>
          <a:endParaRPr lang="en-US"/>
        </a:p>
      </dgm:t>
    </dgm:pt>
    <dgm:pt modelId="{CF282006-2B51-4CF2-8A39-2A3465D78402}" type="sibTrans" cxnId="{9FE0D344-5DAD-4C79-B814-19E2B62F6B39}">
      <dgm:prSet/>
      <dgm:spPr/>
      <dgm:t>
        <a:bodyPr/>
        <a:lstStyle/>
        <a:p>
          <a:endParaRPr lang="en-US"/>
        </a:p>
      </dgm:t>
    </dgm:pt>
    <dgm:pt modelId="{FC071594-6D46-492F-A2B6-36E7B09ABF8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0221B257-FFA0-41B4-8E41-431205B54BB9}" type="parTrans" cxnId="{F7370E1E-2D30-402A-BE0E-07E9F248ADA6}">
      <dgm:prSet/>
      <dgm:spPr/>
      <dgm:t>
        <a:bodyPr/>
        <a:lstStyle/>
        <a:p>
          <a:endParaRPr lang="en-US"/>
        </a:p>
      </dgm:t>
    </dgm:pt>
    <dgm:pt modelId="{21024847-3547-4096-B8AC-56D9A63D3881}" type="sibTrans" cxnId="{F7370E1E-2D30-402A-BE0E-07E9F248ADA6}">
      <dgm:prSet/>
      <dgm:spPr/>
      <dgm:t>
        <a:bodyPr/>
        <a:lstStyle/>
        <a:p>
          <a:endParaRPr lang="en-US"/>
        </a:p>
      </dgm:t>
    </dgm:pt>
    <dgm:pt modelId="{3D6E8726-26E9-4810-AF2B-C304601866B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Controller</a:t>
          </a:r>
        </a:p>
      </dgm:t>
    </dgm:pt>
    <dgm:pt modelId="{C5061FB7-ECEA-4F43-AE02-CB2FE05149B1}" type="parTrans" cxnId="{BB7AD67D-028C-40D3-B235-B36C61A52551}">
      <dgm:prSet/>
      <dgm:spPr/>
      <dgm:t>
        <a:bodyPr/>
        <a:lstStyle/>
        <a:p>
          <a:endParaRPr lang="en-US"/>
        </a:p>
      </dgm:t>
    </dgm:pt>
    <dgm:pt modelId="{8718E7B1-1128-416B-9117-0BEDCF0AC0FB}" type="sibTrans" cxnId="{BB7AD67D-028C-40D3-B235-B36C61A52551}">
      <dgm:prSet/>
      <dgm:spPr/>
      <dgm:t>
        <a:bodyPr/>
        <a:lstStyle/>
        <a:p>
          <a:endParaRPr lang="en-US"/>
        </a:p>
      </dgm:t>
    </dgm:pt>
    <dgm:pt modelId="{DB3AE513-C373-42F4-9AB3-7E08BD26482E}" type="pres">
      <dgm:prSet presAssocID="{9E7A2257-92EE-4996-AFAA-FA0552B1C538}" presName="Name0" presStyleCnt="0">
        <dgm:presLayoutVars>
          <dgm:dir/>
          <dgm:resizeHandles val="exact"/>
        </dgm:presLayoutVars>
      </dgm:prSet>
      <dgm:spPr/>
    </dgm:pt>
    <dgm:pt modelId="{689A6829-10A1-451B-872E-BA5535EEB98C}" type="pres">
      <dgm:prSet presAssocID="{D7394900-6958-464A-8939-2443B095FCE6}" presName="node" presStyleLbl="node1" presStyleIdx="0" presStyleCnt="3">
        <dgm:presLayoutVars>
          <dgm:bulletEnabled val="1"/>
        </dgm:presLayoutVars>
      </dgm:prSet>
      <dgm:spPr/>
    </dgm:pt>
    <dgm:pt modelId="{790B86A4-73DA-46D2-A50B-B56F5B6C629E}" type="pres">
      <dgm:prSet presAssocID="{CF282006-2B51-4CF2-8A39-2A3465D78402}" presName="sibTrans" presStyleLbl="sibTrans2D1" presStyleIdx="0" presStyleCnt="3"/>
      <dgm:spPr/>
    </dgm:pt>
    <dgm:pt modelId="{A72429BA-0102-44F0-8651-F2D653F522E4}" type="pres">
      <dgm:prSet presAssocID="{CF282006-2B51-4CF2-8A39-2A3465D78402}" presName="connectorText" presStyleLbl="sibTrans2D1" presStyleIdx="0" presStyleCnt="3"/>
      <dgm:spPr/>
    </dgm:pt>
    <dgm:pt modelId="{154E4785-4ABD-409D-B9CA-8CAF6F9CB59F}" type="pres">
      <dgm:prSet presAssocID="{FC071594-6D46-492F-A2B6-36E7B09ABF89}" presName="node" presStyleLbl="node1" presStyleIdx="1" presStyleCnt="3">
        <dgm:presLayoutVars>
          <dgm:bulletEnabled val="1"/>
        </dgm:presLayoutVars>
      </dgm:prSet>
      <dgm:spPr/>
    </dgm:pt>
    <dgm:pt modelId="{498696CF-DEF4-4BDE-87CE-19706E9EECBB}" type="pres">
      <dgm:prSet presAssocID="{21024847-3547-4096-B8AC-56D9A63D3881}" presName="sibTrans" presStyleLbl="sibTrans2D1" presStyleIdx="1" presStyleCnt="3"/>
      <dgm:spPr/>
    </dgm:pt>
    <dgm:pt modelId="{C56B9A2E-4BFE-445B-82D1-D797A1805B68}" type="pres">
      <dgm:prSet presAssocID="{21024847-3547-4096-B8AC-56D9A63D3881}" presName="connectorText" presStyleLbl="sibTrans2D1" presStyleIdx="1" presStyleCnt="3"/>
      <dgm:spPr/>
    </dgm:pt>
    <dgm:pt modelId="{74C866C6-9C69-4B33-8EB0-FC8CA1B2010B}" type="pres">
      <dgm:prSet presAssocID="{3D6E8726-26E9-4810-AF2B-C304601866B2}" presName="node" presStyleLbl="node1" presStyleIdx="2" presStyleCnt="3">
        <dgm:presLayoutVars>
          <dgm:bulletEnabled val="1"/>
        </dgm:presLayoutVars>
      </dgm:prSet>
      <dgm:spPr/>
    </dgm:pt>
    <dgm:pt modelId="{1ABE53D2-FF13-4746-8718-6C0F451E71B2}" type="pres">
      <dgm:prSet presAssocID="{8718E7B1-1128-416B-9117-0BEDCF0AC0FB}" presName="sibTrans" presStyleLbl="sibTrans2D1" presStyleIdx="2" presStyleCnt="3"/>
      <dgm:spPr/>
    </dgm:pt>
    <dgm:pt modelId="{C6697180-62C7-43C3-842E-08FCD5F3BCA3}" type="pres">
      <dgm:prSet presAssocID="{8718E7B1-1128-416B-9117-0BEDCF0AC0FB}" presName="connectorText" presStyleLbl="sibTrans2D1" presStyleIdx="2" presStyleCnt="3"/>
      <dgm:spPr/>
    </dgm:pt>
  </dgm:ptLst>
  <dgm:cxnLst>
    <dgm:cxn modelId="{F7370E1E-2D30-402A-BE0E-07E9F248ADA6}" srcId="{9E7A2257-92EE-4996-AFAA-FA0552B1C538}" destId="{FC071594-6D46-492F-A2B6-36E7B09ABF89}" srcOrd="1" destOrd="0" parTransId="{0221B257-FFA0-41B4-8E41-431205B54BB9}" sibTransId="{21024847-3547-4096-B8AC-56D9A63D3881}"/>
    <dgm:cxn modelId="{9D5F8931-D7F1-4083-ADA1-6F8EF481EC20}" type="presOf" srcId="{CF282006-2B51-4CF2-8A39-2A3465D78402}" destId="{A72429BA-0102-44F0-8651-F2D653F522E4}" srcOrd="1" destOrd="0" presId="urn:microsoft.com/office/officeart/2005/8/layout/cycle7"/>
    <dgm:cxn modelId="{9FE0D344-5DAD-4C79-B814-19E2B62F6B39}" srcId="{9E7A2257-92EE-4996-AFAA-FA0552B1C538}" destId="{D7394900-6958-464A-8939-2443B095FCE6}" srcOrd="0" destOrd="0" parTransId="{B4D353A0-0011-41BC-9643-F58F4B03ABE5}" sibTransId="{CF282006-2B51-4CF2-8A39-2A3465D78402}"/>
    <dgm:cxn modelId="{DA26DE66-EA75-4CEC-AC66-A3B1D9844306}" type="presOf" srcId="{8718E7B1-1128-416B-9117-0BEDCF0AC0FB}" destId="{1ABE53D2-FF13-4746-8718-6C0F451E71B2}" srcOrd="0" destOrd="0" presId="urn:microsoft.com/office/officeart/2005/8/layout/cycle7"/>
    <dgm:cxn modelId="{7EE6904A-3B4B-4DFA-A2F9-9CB2E71A3C36}" type="presOf" srcId="{21024847-3547-4096-B8AC-56D9A63D3881}" destId="{498696CF-DEF4-4BDE-87CE-19706E9EECBB}" srcOrd="0" destOrd="0" presId="urn:microsoft.com/office/officeart/2005/8/layout/cycle7"/>
    <dgm:cxn modelId="{D35C936A-29CB-4D5D-90EA-BF153CC60F9A}" type="presOf" srcId="{21024847-3547-4096-B8AC-56D9A63D3881}" destId="{C56B9A2E-4BFE-445B-82D1-D797A1805B68}" srcOrd="1" destOrd="0" presId="urn:microsoft.com/office/officeart/2005/8/layout/cycle7"/>
    <dgm:cxn modelId="{2D1F3152-5C10-4B4D-9D29-0A381C87DC78}" type="presOf" srcId="{8718E7B1-1128-416B-9117-0BEDCF0AC0FB}" destId="{C6697180-62C7-43C3-842E-08FCD5F3BCA3}" srcOrd="1" destOrd="0" presId="urn:microsoft.com/office/officeart/2005/8/layout/cycle7"/>
    <dgm:cxn modelId="{BB7AD67D-028C-40D3-B235-B36C61A52551}" srcId="{9E7A2257-92EE-4996-AFAA-FA0552B1C538}" destId="{3D6E8726-26E9-4810-AF2B-C304601866B2}" srcOrd="2" destOrd="0" parTransId="{C5061FB7-ECEA-4F43-AE02-CB2FE05149B1}" sibTransId="{8718E7B1-1128-416B-9117-0BEDCF0AC0FB}"/>
    <dgm:cxn modelId="{215E8C8C-D284-4CEE-88C9-7816EF4CAD37}" type="presOf" srcId="{CF282006-2B51-4CF2-8A39-2A3465D78402}" destId="{790B86A4-73DA-46D2-A50B-B56F5B6C629E}" srcOrd="0" destOrd="0" presId="urn:microsoft.com/office/officeart/2005/8/layout/cycle7"/>
    <dgm:cxn modelId="{74833EAA-1DE7-4C2D-837D-61CA3F68B1CA}" type="presOf" srcId="{3D6E8726-26E9-4810-AF2B-C304601866B2}" destId="{74C866C6-9C69-4B33-8EB0-FC8CA1B2010B}" srcOrd="0" destOrd="0" presId="urn:microsoft.com/office/officeart/2005/8/layout/cycle7"/>
    <dgm:cxn modelId="{D1B9E3D7-2007-41EF-B9C8-DC6BA4463A37}" type="presOf" srcId="{9E7A2257-92EE-4996-AFAA-FA0552B1C538}" destId="{DB3AE513-C373-42F4-9AB3-7E08BD26482E}" srcOrd="0" destOrd="0" presId="urn:microsoft.com/office/officeart/2005/8/layout/cycle7"/>
    <dgm:cxn modelId="{E8CB87E2-3BE3-4B4B-AC0F-26AADB41087C}" type="presOf" srcId="{FC071594-6D46-492F-A2B6-36E7B09ABF89}" destId="{154E4785-4ABD-409D-B9CA-8CAF6F9CB59F}" srcOrd="0" destOrd="0" presId="urn:microsoft.com/office/officeart/2005/8/layout/cycle7"/>
    <dgm:cxn modelId="{193449F1-5DB8-42F2-9AE4-285D6DD04114}" type="presOf" srcId="{D7394900-6958-464A-8939-2443B095FCE6}" destId="{689A6829-10A1-451B-872E-BA5535EEB98C}" srcOrd="0" destOrd="0" presId="urn:microsoft.com/office/officeart/2005/8/layout/cycle7"/>
    <dgm:cxn modelId="{BFE0B159-E820-4AB2-B7B5-60B1C2FC94B9}" type="presParOf" srcId="{DB3AE513-C373-42F4-9AB3-7E08BD26482E}" destId="{689A6829-10A1-451B-872E-BA5535EEB98C}" srcOrd="0" destOrd="0" presId="urn:microsoft.com/office/officeart/2005/8/layout/cycle7"/>
    <dgm:cxn modelId="{3BDE9C27-0A69-4F14-984E-C4A2B5FCC26A}" type="presParOf" srcId="{DB3AE513-C373-42F4-9AB3-7E08BD26482E}" destId="{790B86A4-73DA-46D2-A50B-B56F5B6C629E}" srcOrd="1" destOrd="0" presId="urn:microsoft.com/office/officeart/2005/8/layout/cycle7"/>
    <dgm:cxn modelId="{AB76C507-B5E4-4C4B-A759-2A3EA1AD6088}" type="presParOf" srcId="{790B86A4-73DA-46D2-A50B-B56F5B6C629E}" destId="{A72429BA-0102-44F0-8651-F2D653F522E4}" srcOrd="0" destOrd="0" presId="urn:microsoft.com/office/officeart/2005/8/layout/cycle7"/>
    <dgm:cxn modelId="{805F919E-3A59-4108-AB10-2003798A18BF}" type="presParOf" srcId="{DB3AE513-C373-42F4-9AB3-7E08BD26482E}" destId="{154E4785-4ABD-409D-B9CA-8CAF6F9CB59F}" srcOrd="2" destOrd="0" presId="urn:microsoft.com/office/officeart/2005/8/layout/cycle7"/>
    <dgm:cxn modelId="{BED0B856-D095-4DCB-B049-601467F2A2E2}" type="presParOf" srcId="{DB3AE513-C373-42F4-9AB3-7E08BD26482E}" destId="{498696CF-DEF4-4BDE-87CE-19706E9EECBB}" srcOrd="3" destOrd="0" presId="urn:microsoft.com/office/officeart/2005/8/layout/cycle7"/>
    <dgm:cxn modelId="{0900690B-89AF-453A-A460-E9EC152E01F0}" type="presParOf" srcId="{498696CF-DEF4-4BDE-87CE-19706E9EECBB}" destId="{C56B9A2E-4BFE-445B-82D1-D797A1805B68}" srcOrd="0" destOrd="0" presId="urn:microsoft.com/office/officeart/2005/8/layout/cycle7"/>
    <dgm:cxn modelId="{A8421F21-E148-4535-B108-E135E635CAB2}" type="presParOf" srcId="{DB3AE513-C373-42F4-9AB3-7E08BD26482E}" destId="{74C866C6-9C69-4B33-8EB0-FC8CA1B2010B}" srcOrd="4" destOrd="0" presId="urn:microsoft.com/office/officeart/2005/8/layout/cycle7"/>
    <dgm:cxn modelId="{163C9CF0-0609-43C0-BF17-50C122905501}" type="presParOf" srcId="{DB3AE513-C373-42F4-9AB3-7E08BD26482E}" destId="{1ABE53D2-FF13-4746-8718-6C0F451E71B2}" srcOrd="5" destOrd="0" presId="urn:microsoft.com/office/officeart/2005/8/layout/cycle7"/>
    <dgm:cxn modelId="{CEFEB76C-BA5D-4EAF-8DF4-14DF8BC3ABEF}" type="presParOf" srcId="{1ABE53D2-FF13-4746-8718-6C0F451E71B2}" destId="{C6697180-62C7-43C3-842E-08FCD5F3BCA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7A2257-92EE-4996-AFAA-FA0552B1C5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94900-6958-464A-8939-2443B095FCE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Model</a:t>
          </a:r>
        </a:p>
      </dgm:t>
    </dgm:pt>
    <dgm:pt modelId="{B4D353A0-0011-41BC-9643-F58F4B03ABE5}" type="parTrans" cxnId="{9FE0D344-5DAD-4C79-B814-19E2B62F6B39}">
      <dgm:prSet/>
      <dgm:spPr/>
      <dgm:t>
        <a:bodyPr/>
        <a:lstStyle/>
        <a:p>
          <a:endParaRPr lang="en-US"/>
        </a:p>
      </dgm:t>
    </dgm:pt>
    <dgm:pt modelId="{CF282006-2B51-4CF2-8A39-2A3465D78402}" type="sibTrans" cxnId="{9FE0D344-5DAD-4C79-B814-19E2B62F6B39}">
      <dgm:prSet/>
      <dgm:spPr/>
      <dgm:t>
        <a:bodyPr/>
        <a:lstStyle/>
        <a:p>
          <a:endParaRPr lang="en-US"/>
        </a:p>
      </dgm:t>
    </dgm:pt>
    <dgm:pt modelId="{FC071594-6D46-492F-A2B6-36E7B09ABF8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0221B257-FFA0-41B4-8E41-431205B54BB9}" type="parTrans" cxnId="{F7370E1E-2D30-402A-BE0E-07E9F248ADA6}">
      <dgm:prSet/>
      <dgm:spPr/>
      <dgm:t>
        <a:bodyPr/>
        <a:lstStyle/>
        <a:p>
          <a:endParaRPr lang="en-US"/>
        </a:p>
      </dgm:t>
    </dgm:pt>
    <dgm:pt modelId="{21024847-3547-4096-B8AC-56D9A63D3881}" type="sibTrans" cxnId="{F7370E1E-2D30-402A-BE0E-07E9F248ADA6}">
      <dgm:prSet/>
      <dgm:spPr/>
      <dgm:t>
        <a:bodyPr/>
        <a:lstStyle/>
        <a:p>
          <a:endParaRPr lang="en-US"/>
        </a:p>
      </dgm:t>
    </dgm:pt>
    <dgm:pt modelId="{3D6E8726-26E9-4810-AF2B-C304601866B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Controller</a:t>
          </a:r>
        </a:p>
      </dgm:t>
    </dgm:pt>
    <dgm:pt modelId="{C5061FB7-ECEA-4F43-AE02-CB2FE05149B1}" type="parTrans" cxnId="{BB7AD67D-028C-40D3-B235-B36C61A52551}">
      <dgm:prSet/>
      <dgm:spPr/>
      <dgm:t>
        <a:bodyPr/>
        <a:lstStyle/>
        <a:p>
          <a:endParaRPr lang="en-US"/>
        </a:p>
      </dgm:t>
    </dgm:pt>
    <dgm:pt modelId="{8718E7B1-1128-416B-9117-0BEDCF0AC0FB}" type="sibTrans" cxnId="{BB7AD67D-028C-40D3-B235-B36C61A52551}">
      <dgm:prSet/>
      <dgm:spPr/>
      <dgm:t>
        <a:bodyPr/>
        <a:lstStyle/>
        <a:p>
          <a:endParaRPr lang="en-US"/>
        </a:p>
      </dgm:t>
    </dgm:pt>
    <dgm:pt modelId="{DB3AE513-C373-42F4-9AB3-7E08BD26482E}" type="pres">
      <dgm:prSet presAssocID="{9E7A2257-92EE-4996-AFAA-FA0552B1C538}" presName="Name0" presStyleCnt="0">
        <dgm:presLayoutVars>
          <dgm:dir/>
          <dgm:resizeHandles val="exact"/>
        </dgm:presLayoutVars>
      </dgm:prSet>
      <dgm:spPr/>
    </dgm:pt>
    <dgm:pt modelId="{689A6829-10A1-451B-872E-BA5535EEB98C}" type="pres">
      <dgm:prSet presAssocID="{D7394900-6958-464A-8939-2443B095FCE6}" presName="node" presStyleLbl="node1" presStyleIdx="0" presStyleCnt="3">
        <dgm:presLayoutVars>
          <dgm:bulletEnabled val="1"/>
        </dgm:presLayoutVars>
      </dgm:prSet>
      <dgm:spPr/>
    </dgm:pt>
    <dgm:pt modelId="{790B86A4-73DA-46D2-A50B-B56F5B6C629E}" type="pres">
      <dgm:prSet presAssocID="{CF282006-2B51-4CF2-8A39-2A3465D78402}" presName="sibTrans" presStyleLbl="sibTrans2D1" presStyleIdx="0" presStyleCnt="3"/>
      <dgm:spPr/>
    </dgm:pt>
    <dgm:pt modelId="{A72429BA-0102-44F0-8651-F2D653F522E4}" type="pres">
      <dgm:prSet presAssocID="{CF282006-2B51-4CF2-8A39-2A3465D78402}" presName="connectorText" presStyleLbl="sibTrans2D1" presStyleIdx="0" presStyleCnt="3"/>
      <dgm:spPr/>
    </dgm:pt>
    <dgm:pt modelId="{154E4785-4ABD-409D-B9CA-8CAF6F9CB59F}" type="pres">
      <dgm:prSet presAssocID="{FC071594-6D46-492F-A2B6-36E7B09ABF89}" presName="node" presStyleLbl="node1" presStyleIdx="1" presStyleCnt="3">
        <dgm:presLayoutVars>
          <dgm:bulletEnabled val="1"/>
        </dgm:presLayoutVars>
      </dgm:prSet>
      <dgm:spPr/>
    </dgm:pt>
    <dgm:pt modelId="{498696CF-DEF4-4BDE-87CE-19706E9EECBB}" type="pres">
      <dgm:prSet presAssocID="{21024847-3547-4096-B8AC-56D9A63D3881}" presName="sibTrans" presStyleLbl="sibTrans2D1" presStyleIdx="1" presStyleCnt="3"/>
      <dgm:spPr/>
    </dgm:pt>
    <dgm:pt modelId="{C56B9A2E-4BFE-445B-82D1-D797A1805B68}" type="pres">
      <dgm:prSet presAssocID="{21024847-3547-4096-B8AC-56D9A63D3881}" presName="connectorText" presStyleLbl="sibTrans2D1" presStyleIdx="1" presStyleCnt="3"/>
      <dgm:spPr/>
    </dgm:pt>
    <dgm:pt modelId="{74C866C6-9C69-4B33-8EB0-FC8CA1B2010B}" type="pres">
      <dgm:prSet presAssocID="{3D6E8726-26E9-4810-AF2B-C304601866B2}" presName="node" presStyleLbl="node1" presStyleIdx="2" presStyleCnt="3">
        <dgm:presLayoutVars>
          <dgm:bulletEnabled val="1"/>
        </dgm:presLayoutVars>
      </dgm:prSet>
      <dgm:spPr/>
    </dgm:pt>
    <dgm:pt modelId="{1ABE53D2-FF13-4746-8718-6C0F451E71B2}" type="pres">
      <dgm:prSet presAssocID="{8718E7B1-1128-416B-9117-0BEDCF0AC0FB}" presName="sibTrans" presStyleLbl="sibTrans2D1" presStyleIdx="2" presStyleCnt="3"/>
      <dgm:spPr/>
    </dgm:pt>
    <dgm:pt modelId="{C6697180-62C7-43C3-842E-08FCD5F3BCA3}" type="pres">
      <dgm:prSet presAssocID="{8718E7B1-1128-416B-9117-0BEDCF0AC0FB}" presName="connectorText" presStyleLbl="sibTrans2D1" presStyleIdx="2" presStyleCnt="3"/>
      <dgm:spPr/>
    </dgm:pt>
  </dgm:ptLst>
  <dgm:cxnLst>
    <dgm:cxn modelId="{F7370E1E-2D30-402A-BE0E-07E9F248ADA6}" srcId="{9E7A2257-92EE-4996-AFAA-FA0552B1C538}" destId="{FC071594-6D46-492F-A2B6-36E7B09ABF89}" srcOrd="1" destOrd="0" parTransId="{0221B257-FFA0-41B4-8E41-431205B54BB9}" sibTransId="{21024847-3547-4096-B8AC-56D9A63D3881}"/>
    <dgm:cxn modelId="{9D5F8931-D7F1-4083-ADA1-6F8EF481EC20}" type="presOf" srcId="{CF282006-2B51-4CF2-8A39-2A3465D78402}" destId="{A72429BA-0102-44F0-8651-F2D653F522E4}" srcOrd="1" destOrd="0" presId="urn:microsoft.com/office/officeart/2005/8/layout/cycle7"/>
    <dgm:cxn modelId="{9FE0D344-5DAD-4C79-B814-19E2B62F6B39}" srcId="{9E7A2257-92EE-4996-AFAA-FA0552B1C538}" destId="{D7394900-6958-464A-8939-2443B095FCE6}" srcOrd="0" destOrd="0" parTransId="{B4D353A0-0011-41BC-9643-F58F4B03ABE5}" sibTransId="{CF282006-2B51-4CF2-8A39-2A3465D78402}"/>
    <dgm:cxn modelId="{DA26DE66-EA75-4CEC-AC66-A3B1D9844306}" type="presOf" srcId="{8718E7B1-1128-416B-9117-0BEDCF0AC0FB}" destId="{1ABE53D2-FF13-4746-8718-6C0F451E71B2}" srcOrd="0" destOrd="0" presId="urn:microsoft.com/office/officeart/2005/8/layout/cycle7"/>
    <dgm:cxn modelId="{7EE6904A-3B4B-4DFA-A2F9-9CB2E71A3C36}" type="presOf" srcId="{21024847-3547-4096-B8AC-56D9A63D3881}" destId="{498696CF-DEF4-4BDE-87CE-19706E9EECBB}" srcOrd="0" destOrd="0" presId="urn:microsoft.com/office/officeart/2005/8/layout/cycle7"/>
    <dgm:cxn modelId="{D35C936A-29CB-4D5D-90EA-BF153CC60F9A}" type="presOf" srcId="{21024847-3547-4096-B8AC-56D9A63D3881}" destId="{C56B9A2E-4BFE-445B-82D1-D797A1805B68}" srcOrd="1" destOrd="0" presId="urn:microsoft.com/office/officeart/2005/8/layout/cycle7"/>
    <dgm:cxn modelId="{2D1F3152-5C10-4B4D-9D29-0A381C87DC78}" type="presOf" srcId="{8718E7B1-1128-416B-9117-0BEDCF0AC0FB}" destId="{C6697180-62C7-43C3-842E-08FCD5F3BCA3}" srcOrd="1" destOrd="0" presId="urn:microsoft.com/office/officeart/2005/8/layout/cycle7"/>
    <dgm:cxn modelId="{BB7AD67D-028C-40D3-B235-B36C61A52551}" srcId="{9E7A2257-92EE-4996-AFAA-FA0552B1C538}" destId="{3D6E8726-26E9-4810-AF2B-C304601866B2}" srcOrd="2" destOrd="0" parTransId="{C5061FB7-ECEA-4F43-AE02-CB2FE05149B1}" sibTransId="{8718E7B1-1128-416B-9117-0BEDCF0AC0FB}"/>
    <dgm:cxn modelId="{215E8C8C-D284-4CEE-88C9-7816EF4CAD37}" type="presOf" srcId="{CF282006-2B51-4CF2-8A39-2A3465D78402}" destId="{790B86A4-73DA-46D2-A50B-B56F5B6C629E}" srcOrd="0" destOrd="0" presId="urn:microsoft.com/office/officeart/2005/8/layout/cycle7"/>
    <dgm:cxn modelId="{74833EAA-1DE7-4C2D-837D-61CA3F68B1CA}" type="presOf" srcId="{3D6E8726-26E9-4810-AF2B-C304601866B2}" destId="{74C866C6-9C69-4B33-8EB0-FC8CA1B2010B}" srcOrd="0" destOrd="0" presId="urn:microsoft.com/office/officeart/2005/8/layout/cycle7"/>
    <dgm:cxn modelId="{D1B9E3D7-2007-41EF-B9C8-DC6BA4463A37}" type="presOf" srcId="{9E7A2257-92EE-4996-AFAA-FA0552B1C538}" destId="{DB3AE513-C373-42F4-9AB3-7E08BD26482E}" srcOrd="0" destOrd="0" presId="urn:microsoft.com/office/officeart/2005/8/layout/cycle7"/>
    <dgm:cxn modelId="{E8CB87E2-3BE3-4B4B-AC0F-26AADB41087C}" type="presOf" srcId="{FC071594-6D46-492F-A2B6-36E7B09ABF89}" destId="{154E4785-4ABD-409D-B9CA-8CAF6F9CB59F}" srcOrd="0" destOrd="0" presId="urn:microsoft.com/office/officeart/2005/8/layout/cycle7"/>
    <dgm:cxn modelId="{193449F1-5DB8-42F2-9AE4-285D6DD04114}" type="presOf" srcId="{D7394900-6958-464A-8939-2443B095FCE6}" destId="{689A6829-10A1-451B-872E-BA5535EEB98C}" srcOrd="0" destOrd="0" presId="urn:microsoft.com/office/officeart/2005/8/layout/cycle7"/>
    <dgm:cxn modelId="{BFE0B159-E820-4AB2-B7B5-60B1C2FC94B9}" type="presParOf" srcId="{DB3AE513-C373-42F4-9AB3-7E08BD26482E}" destId="{689A6829-10A1-451B-872E-BA5535EEB98C}" srcOrd="0" destOrd="0" presId="urn:microsoft.com/office/officeart/2005/8/layout/cycle7"/>
    <dgm:cxn modelId="{3BDE9C27-0A69-4F14-984E-C4A2B5FCC26A}" type="presParOf" srcId="{DB3AE513-C373-42F4-9AB3-7E08BD26482E}" destId="{790B86A4-73DA-46D2-A50B-B56F5B6C629E}" srcOrd="1" destOrd="0" presId="urn:microsoft.com/office/officeart/2005/8/layout/cycle7"/>
    <dgm:cxn modelId="{AB76C507-B5E4-4C4B-A759-2A3EA1AD6088}" type="presParOf" srcId="{790B86A4-73DA-46D2-A50B-B56F5B6C629E}" destId="{A72429BA-0102-44F0-8651-F2D653F522E4}" srcOrd="0" destOrd="0" presId="urn:microsoft.com/office/officeart/2005/8/layout/cycle7"/>
    <dgm:cxn modelId="{805F919E-3A59-4108-AB10-2003798A18BF}" type="presParOf" srcId="{DB3AE513-C373-42F4-9AB3-7E08BD26482E}" destId="{154E4785-4ABD-409D-B9CA-8CAF6F9CB59F}" srcOrd="2" destOrd="0" presId="urn:microsoft.com/office/officeart/2005/8/layout/cycle7"/>
    <dgm:cxn modelId="{BED0B856-D095-4DCB-B049-601467F2A2E2}" type="presParOf" srcId="{DB3AE513-C373-42F4-9AB3-7E08BD26482E}" destId="{498696CF-DEF4-4BDE-87CE-19706E9EECBB}" srcOrd="3" destOrd="0" presId="urn:microsoft.com/office/officeart/2005/8/layout/cycle7"/>
    <dgm:cxn modelId="{0900690B-89AF-453A-A460-E9EC152E01F0}" type="presParOf" srcId="{498696CF-DEF4-4BDE-87CE-19706E9EECBB}" destId="{C56B9A2E-4BFE-445B-82D1-D797A1805B68}" srcOrd="0" destOrd="0" presId="urn:microsoft.com/office/officeart/2005/8/layout/cycle7"/>
    <dgm:cxn modelId="{A8421F21-E148-4535-B108-E135E635CAB2}" type="presParOf" srcId="{DB3AE513-C373-42F4-9AB3-7E08BD26482E}" destId="{74C866C6-9C69-4B33-8EB0-FC8CA1B2010B}" srcOrd="4" destOrd="0" presId="urn:microsoft.com/office/officeart/2005/8/layout/cycle7"/>
    <dgm:cxn modelId="{163C9CF0-0609-43C0-BF17-50C122905501}" type="presParOf" srcId="{DB3AE513-C373-42F4-9AB3-7E08BD26482E}" destId="{1ABE53D2-FF13-4746-8718-6C0F451E71B2}" srcOrd="5" destOrd="0" presId="urn:microsoft.com/office/officeart/2005/8/layout/cycle7"/>
    <dgm:cxn modelId="{CEFEB76C-BA5D-4EAF-8DF4-14DF8BC3ABEF}" type="presParOf" srcId="{1ABE53D2-FF13-4746-8718-6C0F451E71B2}" destId="{C6697180-62C7-43C3-842E-08FCD5F3BCA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A2257-92EE-4996-AFAA-FA0552B1C5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94900-6958-464A-8939-2443B095FCE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Model</a:t>
          </a:r>
        </a:p>
      </dgm:t>
    </dgm:pt>
    <dgm:pt modelId="{B4D353A0-0011-41BC-9643-F58F4B03ABE5}" type="parTrans" cxnId="{9FE0D344-5DAD-4C79-B814-19E2B62F6B39}">
      <dgm:prSet/>
      <dgm:spPr/>
      <dgm:t>
        <a:bodyPr/>
        <a:lstStyle/>
        <a:p>
          <a:endParaRPr lang="en-US"/>
        </a:p>
      </dgm:t>
    </dgm:pt>
    <dgm:pt modelId="{CF282006-2B51-4CF2-8A39-2A3465D78402}" type="sibTrans" cxnId="{9FE0D344-5DAD-4C79-B814-19E2B62F6B39}">
      <dgm:prSet/>
      <dgm:spPr/>
      <dgm:t>
        <a:bodyPr/>
        <a:lstStyle/>
        <a:p>
          <a:endParaRPr lang="en-US"/>
        </a:p>
      </dgm:t>
    </dgm:pt>
    <dgm:pt modelId="{FC071594-6D46-492F-A2B6-36E7B09ABF8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0221B257-FFA0-41B4-8E41-431205B54BB9}" type="parTrans" cxnId="{F7370E1E-2D30-402A-BE0E-07E9F248ADA6}">
      <dgm:prSet/>
      <dgm:spPr/>
      <dgm:t>
        <a:bodyPr/>
        <a:lstStyle/>
        <a:p>
          <a:endParaRPr lang="en-US"/>
        </a:p>
      </dgm:t>
    </dgm:pt>
    <dgm:pt modelId="{21024847-3547-4096-B8AC-56D9A63D3881}" type="sibTrans" cxnId="{F7370E1E-2D30-402A-BE0E-07E9F248ADA6}">
      <dgm:prSet/>
      <dgm:spPr/>
      <dgm:t>
        <a:bodyPr/>
        <a:lstStyle/>
        <a:p>
          <a:endParaRPr lang="en-US"/>
        </a:p>
      </dgm:t>
    </dgm:pt>
    <dgm:pt modelId="{3D6E8726-26E9-4810-AF2B-C304601866B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Controller</a:t>
          </a:r>
        </a:p>
      </dgm:t>
    </dgm:pt>
    <dgm:pt modelId="{C5061FB7-ECEA-4F43-AE02-CB2FE05149B1}" type="parTrans" cxnId="{BB7AD67D-028C-40D3-B235-B36C61A52551}">
      <dgm:prSet/>
      <dgm:spPr/>
      <dgm:t>
        <a:bodyPr/>
        <a:lstStyle/>
        <a:p>
          <a:endParaRPr lang="en-US"/>
        </a:p>
      </dgm:t>
    </dgm:pt>
    <dgm:pt modelId="{8718E7B1-1128-416B-9117-0BEDCF0AC0FB}" type="sibTrans" cxnId="{BB7AD67D-028C-40D3-B235-B36C61A52551}">
      <dgm:prSet/>
      <dgm:spPr/>
      <dgm:t>
        <a:bodyPr/>
        <a:lstStyle/>
        <a:p>
          <a:endParaRPr lang="en-US"/>
        </a:p>
      </dgm:t>
    </dgm:pt>
    <dgm:pt modelId="{DB3AE513-C373-42F4-9AB3-7E08BD26482E}" type="pres">
      <dgm:prSet presAssocID="{9E7A2257-92EE-4996-AFAA-FA0552B1C538}" presName="Name0" presStyleCnt="0">
        <dgm:presLayoutVars>
          <dgm:dir/>
          <dgm:resizeHandles val="exact"/>
        </dgm:presLayoutVars>
      </dgm:prSet>
      <dgm:spPr/>
    </dgm:pt>
    <dgm:pt modelId="{689A6829-10A1-451B-872E-BA5535EEB98C}" type="pres">
      <dgm:prSet presAssocID="{D7394900-6958-464A-8939-2443B095FCE6}" presName="node" presStyleLbl="node1" presStyleIdx="0" presStyleCnt="3">
        <dgm:presLayoutVars>
          <dgm:bulletEnabled val="1"/>
        </dgm:presLayoutVars>
      </dgm:prSet>
      <dgm:spPr/>
    </dgm:pt>
    <dgm:pt modelId="{790B86A4-73DA-46D2-A50B-B56F5B6C629E}" type="pres">
      <dgm:prSet presAssocID="{CF282006-2B51-4CF2-8A39-2A3465D78402}" presName="sibTrans" presStyleLbl="sibTrans2D1" presStyleIdx="0" presStyleCnt="3"/>
      <dgm:spPr/>
    </dgm:pt>
    <dgm:pt modelId="{A72429BA-0102-44F0-8651-F2D653F522E4}" type="pres">
      <dgm:prSet presAssocID="{CF282006-2B51-4CF2-8A39-2A3465D78402}" presName="connectorText" presStyleLbl="sibTrans2D1" presStyleIdx="0" presStyleCnt="3"/>
      <dgm:spPr/>
    </dgm:pt>
    <dgm:pt modelId="{154E4785-4ABD-409D-B9CA-8CAF6F9CB59F}" type="pres">
      <dgm:prSet presAssocID="{FC071594-6D46-492F-A2B6-36E7B09ABF89}" presName="node" presStyleLbl="node1" presStyleIdx="1" presStyleCnt="3">
        <dgm:presLayoutVars>
          <dgm:bulletEnabled val="1"/>
        </dgm:presLayoutVars>
      </dgm:prSet>
      <dgm:spPr/>
    </dgm:pt>
    <dgm:pt modelId="{498696CF-DEF4-4BDE-87CE-19706E9EECBB}" type="pres">
      <dgm:prSet presAssocID="{21024847-3547-4096-B8AC-56D9A63D3881}" presName="sibTrans" presStyleLbl="sibTrans2D1" presStyleIdx="1" presStyleCnt="3"/>
      <dgm:spPr/>
    </dgm:pt>
    <dgm:pt modelId="{C56B9A2E-4BFE-445B-82D1-D797A1805B68}" type="pres">
      <dgm:prSet presAssocID="{21024847-3547-4096-B8AC-56D9A63D3881}" presName="connectorText" presStyleLbl="sibTrans2D1" presStyleIdx="1" presStyleCnt="3"/>
      <dgm:spPr/>
    </dgm:pt>
    <dgm:pt modelId="{74C866C6-9C69-4B33-8EB0-FC8CA1B2010B}" type="pres">
      <dgm:prSet presAssocID="{3D6E8726-26E9-4810-AF2B-C304601866B2}" presName="node" presStyleLbl="node1" presStyleIdx="2" presStyleCnt="3">
        <dgm:presLayoutVars>
          <dgm:bulletEnabled val="1"/>
        </dgm:presLayoutVars>
      </dgm:prSet>
      <dgm:spPr/>
    </dgm:pt>
    <dgm:pt modelId="{1ABE53D2-FF13-4746-8718-6C0F451E71B2}" type="pres">
      <dgm:prSet presAssocID="{8718E7B1-1128-416B-9117-0BEDCF0AC0FB}" presName="sibTrans" presStyleLbl="sibTrans2D1" presStyleIdx="2" presStyleCnt="3"/>
      <dgm:spPr/>
    </dgm:pt>
    <dgm:pt modelId="{C6697180-62C7-43C3-842E-08FCD5F3BCA3}" type="pres">
      <dgm:prSet presAssocID="{8718E7B1-1128-416B-9117-0BEDCF0AC0FB}" presName="connectorText" presStyleLbl="sibTrans2D1" presStyleIdx="2" presStyleCnt="3"/>
      <dgm:spPr/>
    </dgm:pt>
  </dgm:ptLst>
  <dgm:cxnLst>
    <dgm:cxn modelId="{F7370E1E-2D30-402A-BE0E-07E9F248ADA6}" srcId="{9E7A2257-92EE-4996-AFAA-FA0552B1C538}" destId="{FC071594-6D46-492F-A2B6-36E7B09ABF89}" srcOrd="1" destOrd="0" parTransId="{0221B257-FFA0-41B4-8E41-431205B54BB9}" sibTransId="{21024847-3547-4096-B8AC-56D9A63D3881}"/>
    <dgm:cxn modelId="{9D5F8931-D7F1-4083-ADA1-6F8EF481EC20}" type="presOf" srcId="{CF282006-2B51-4CF2-8A39-2A3465D78402}" destId="{A72429BA-0102-44F0-8651-F2D653F522E4}" srcOrd="1" destOrd="0" presId="urn:microsoft.com/office/officeart/2005/8/layout/cycle7"/>
    <dgm:cxn modelId="{9FE0D344-5DAD-4C79-B814-19E2B62F6B39}" srcId="{9E7A2257-92EE-4996-AFAA-FA0552B1C538}" destId="{D7394900-6958-464A-8939-2443B095FCE6}" srcOrd="0" destOrd="0" parTransId="{B4D353A0-0011-41BC-9643-F58F4B03ABE5}" sibTransId="{CF282006-2B51-4CF2-8A39-2A3465D78402}"/>
    <dgm:cxn modelId="{DA26DE66-EA75-4CEC-AC66-A3B1D9844306}" type="presOf" srcId="{8718E7B1-1128-416B-9117-0BEDCF0AC0FB}" destId="{1ABE53D2-FF13-4746-8718-6C0F451E71B2}" srcOrd="0" destOrd="0" presId="urn:microsoft.com/office/officeart/2005/8/layout/cycle7"/>
    <dgm:cxn modelId="{7EE6904A-3B4B-4DFA-A2F9-9CB2E71A3C36}" type="presOf" srcId="{21024847-3547-4096-B8AC-56D9A63D3881}" destId="{498696CF-DEF4-4BDE-87CE-19706E9EECBB}" srcOrd="0" destOrd="0" presId="urn:microsoft.com/office/officeart/2005/8/layout/cycle7"/>
    <dgm:cxn modelId="{D35C936A-29CB-4D5D-90EA-BF153CC60F9A}" type="presOf" srcId="{21024847-3547-4096-B8AC-56D9A63D3881}" destId="{C56B9A2E-4BFE-445B-82D1-D797A1805B68}" srcOrd="1" destOrd="0" presId="urn:microsoft.com/office/officeart/2005/8/layout/cycle7"/>
    <dgm:cxn modelId="{2D1F3152-5C10-4B4D-9D29-0A381C87DC78}" type="presOf" srcId="{8718E7B1-1128-416B-9117-0BEDCF0AC0FB}" destId="{C6697180-62C7-43C3-842E-08FCD5F3BCA3}" srcOrd="1" destOrd="0" presId="urn:microsoft.com/office/officeart/2005/8/layout/cycle7"/>
    <dgm:cxn modelId="{BB7AD67D-028C-40D3-B235-B36C61A52551}" srcId="{9E7A2257-92EE-4996-AFAA-FA0552B1C538}" destId="{3D6E8726-26E9-4810-AF2B-C304601866B2}" srcOrd="2" destOrd="0" parTransId="{C5061FB7-ECEA-4F43-AE02-CB2FE05149B1}" sibTransId="{8718E7B1-1128-416B-9117-0BEDCF0AC0FB}"/>
    <dgm:cxn modelId="{215E8C8C-D284-4CEE-88C9-7816EF4CAD37}" type="presOf" srcId="{CF282006-2B51-4CF2-8A39-2A3465D78402}" destId="{790B86A4-73DA-46D2-A50B-B56F5B6C629E}" srcOrd="0" destOrd="0" presId="urn:microsoft.com/office/officeart/2005/8/layout/cycle7"/>
    <dgm:cxn modelId="{74833EAA-1DE7-4C2D-837D-61CA3F68B1CA}" type="presOf" srcId="{3D6E8726-26E9-4810-AF2B-C304601866B2}" destId="{74C866C6-9C69-4B33-8EB0-FC8CA1B2010B}" srcOrd="0" destOrd="0" presId="urn:microsoft.com/office/officeart/2005/8/layout/cycle7"/>
    <dgm:cxn modelId="{D1B9E3D7-2007-41EF-B9C8-DC6BA4463A37}" type="presOf" srcId="{9E7A2257-92EE-4996-AFAA-FA0552B1C538}" destId="{DB3AE513-C373-42F4-9AB3-7E08BD26482E}" srcOrd="0" destOrd="0" presId="urn:microsoft.com/office/officeart/2005/8/layout/cycle7"/>
    <dgm:cxn modelId="{E8CB87E2-3BE3-4B4B-AC0F-26AADB41087C}" type="presOf" srcId="{FC071594-6D46-492F-A2B6-36E7B09ABF89}" destId="{154E4785-4ABD-409D-B9CA-8CAF6F9CB59F}" srcOrd="0" destOrd="0" presId="urn:microsoft.com/office/officeart/2005/8/layout/cycle7"/>
    <dgm:cxn modelId="{193449F1-5DB8-42F2-9AE4-285D6DD04114}" type="presOf" srcId="{D7394900-6958-464A-8939-2443B095FCE6}" destId="{689A6829-10A1-451B-872E-BA5535EEB98C}" srcOrd="0" destOrd="0" presId="urn:microsoft.com/office/officeart/2005/8/layout/cycle7"/>
    <dgm:cxn modelId="{BFE0B159-E820-4AB2-B7B5-60B1C2FC94B9}" type="presParOf" srcId="{DB3AE513-C373-42F4-9AB3-7E08BD26482E}" destId="{689A6829-10A1-451B-872E-BA5535EEB98C}" srcOrd="0" destOrd="0" presId="urn:microsoft.com/office/officeart/2005/8/layout/cycle7"/>
    <dgm:cxn modelId="{3BDE9C27-0A69-4F14-984E-C4A2B5FCC26A}" type="presParOf" srcId="{DB3AE513-C373-42F4-9AB3-7E08BD26482E}" destId="{790B86A4-73DA-46D2-A50B-B56F5B6C629E}" srcOrd="1" destOrd="0" presId="urn:microsoft.com/office/officeart/2005/8/layout/cycle7"/>
    <dgm:cxn modelId="{AB76C507-B5E4-4C4B-A759-2A3EA1AD6088}" type="presParOf" srcId="{790B86A4-73DA-46D2-A50B-B56F5B6C629E}" destId="{A72429BA-0102-44F0-8651-F2D653F522E4}" srcOrd="0" destOrd="0" presId="urn:microsoft.com/office/officeart/2005/8/layout/cycle7"/>
    <dgm:cxn modelId="{805F919E-3A59-4108-AB10-2003798A18BF}" type="presParOf" srcId="{DB3AE513-C373-42F4-9AB3-7E08BD26482E}" destId="{154E4785-4ABD-409D-B9CA-8CAF6F9CB59F}" srcOrd="2" destOrd="0" presId="urn:microsoft.com/office/officeart/2005/8/layout/cycle7"/>
    <dgm:cxn modelId="{BED0B856-D095-4DCB-B049-601467F2A2E2}" type="presParOf" srcId="{DB3AE513-C373-42F4-9AB3-7E08BD26482E}" destId="{498696CF-DEF4-4BDE-87CE-19706E9EECBB}" srcOrd="3" destOrd="0" presId="urn:microsoft.com/office/officeart/2005/8/layout/cycle7"/>
    <dgm:cxn modelId="{0900690B-89AF-453A-A460-E9EC152E01F0}" type="presParOf" srcId="{498696CF-DEF4-4BDE-87CE-19706E9EECBB}" destId="{C56B9A2E-4BFE-445B-82D1-D797A1805B68}" srcOrd="0" destOrd="0" presId="urn:microsoft.com/office/officeart/2005/8/layout/cycle7"/>
    <dgm:cxn modelId="{A8421F21-E148-4535-B108-E135E635CAB2}" type="presParOf" srcId="{DB3AE513-C373-42F4-9AB3-7E08BD26482E}" destId="{74C866C6-9C69-4B33-8EB0-FC8CA1B2010B}" srcOrd="4" destOrd="0" presId="urn:microsoft.com/office/officeart/2005/8/layout/cycle7"/>
    <dgm:cxn modelId="{163C9CF0-0609-43C0-BF17-50C122905501}" type="presParOf" srcId="{DB3AE513-C373-42F4-9AB3-7E08BD26482E}" destId="{1ABE53D2-FF13-4746-8718-6C0F451E71B2}" srcOrd="5" destOrd="0" presId="urn:microsoft.com/office/officeart/2005/8/layout/cycle7"/>
    <dgm:cxn modelId="{CEFEB76C-BA5D-4EAF-8DF4-14DF8BC3ABEF}" type="presParOf" srcId="{1ABE53D2-FF13-4746-8718-6C0F451E71B2}" destId="{C6697180-62C7-43C3-842E-08FCD5F3BCA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7A2257-92EE-4996-AFAA-FA0552B1C5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94900-6958-464A-8939-2443B095FCE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Model</a:t>
          </a:r>
        </a:p>
      </dgm:t>
    </dgm:pt>
    <dgm:pt modelId="{B4D353A0-0011-41BC-9643-F58F4B03ABE5}" type="parTrans" cxnId="{9FE0D344-5DAD-4C79-B814-19E2B62F6B39}">
      <dgm:prSet/>
      <dgm:spPr/>
      <dgm:t>
        <a:bodyPr/>
        <a:lstStyle/>
        <a:p>
          <a:endParaRPr lang="en-US"/>
        </a:p>
      </dgm:t>
    </dgm:pt>
    <dgm:pt modelId="{CF282006-2B51-4CF2-8A39-2A3465D78402}" type="sibTrans" cxnId="{9FE0D344-5DAD-4C79-B814-19E2B62F6B39}">
      <dgm:prSet/>
      <dgm:spPr/>
      <dgm:t>
        <a:bodyPr/>
        <a:lstStyle/>
        <a:p>
          <a:endParaRPr lang="en-US"/>
        </a:p>
      </dgm:t>
    </dgm:pt>
    <dgm:pt modelId="{FC071594-6D46-492F-A2B6-36E7B09ABF8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View</a:t>
          </a:r>
          <a:endParaRPr lang="en-US" dirty="0"/>
        </a:p>
      </dgm:t>
    </dgm:pt>
    <dgm:pt modelId="{0221B257-FFA0-41B4-8E41-431205B54BB9}" type="parTrans" cxnId="{F7370E1E-2D30-402A-BE0E-07E9F248ADA6}">
      <dgm:prSet/>
      <dgm:spPr/>
      <dgm:t>
        <a:bodyPr/>
        <a:lstStyle/>
        <a:p>
          <a:endParaRPr lang="en-US"/>
        </a:p>
      </dgm:t>
    </dgm:pt>
    <dgm:pt modelId="{21024847-3547-4096-B8AC-56D9A63D3881}" type="sibTrans" cxnId="{F7370E1E-2D30-402A-BE0E-07E9F248ADA6}">
      <dgm:prSet/>
      <dgm:spPr/>
      <dgm:t>
        <a:bodyPr/>
        <a:lstStyle/>
        <a:p>
          <a:endParaRPr lang="en-US"/>
        </a:p>
      </dgm:t>
    </dgm:pt>
    <dgm:pt modelId="{3D6E8726-26E9-4810-AF2B-C304601866B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Controller</a:t>
          </a:r>
        </a:p>
      </dgm:t>
    </dgm:pt>
    <dgm:pt modelId="{C5061FB7-ECEA-4F43-AE02-CB2FE05149B1}" type="parTrans" cxnId="{BB7AD67D-028C-40D3-B235-B36C61A52551}">
      <dgm:prSet/>
      <dgm:spPr/>
      <dgm:t>
        <a:bodyPr/>
        <a:lstStyle/>
        <a:p>
          <a:endParaRPr lang="en-US"/>
        </a:p>
      </dgm:t>
    </dgm:pt>
    <dgm:pt modelId="{8718E7B1-1128-416B-9117-0BEDCF0AC0FB}" type="sibTrans" cxnId="{BB7AD67D-028C-40D3-B235-B36C61A52551}">
      <dgm:prSet/>
      <dgm:spPr/>
      <dgm:t>
        <a:bodyPr/>
        <a:lstStyle/>
        <a:p>
          <a:endParaRPr lang="en-US"/>
        </a:p>
      </dgm:t>
    </dgm:pt>
    <dgm:pt modelId="{DB3AE513-C373-42F4-9AB3-7E08BD26482E}" type="pres">
      <dgm:prSet presAssocID="{9E7A2257-92EE-4996-AFAA-FA0552B1C538}" presName="Name0" presStyleCnt="0">
        <dgm:presLayoutVars>
          <dgm:dir/>
          <dgm:resizeHandles val="exact"/>
        </dgm:presLayoutVars>
      </dgm:prSet>
      <dgm:spPr/>
    </dgm:pt>
    <dgm:pt modelId="{689A6829-10A1-451B-872E-BA5535EEB98C}" type="pres">
      <dgm:prSet presAssocID="{D7394900-6958-464A-8939-2443B095FCE6}" presName="node" presStyleLbl="node1" presStyleIdx="0" presStyleCnt="3">
        <dgm:presLayoutVars>
          <dgm:bulletEnabled val="1"/>
        </dgm:presLayoutVars>
      </dgm:prSet>
      <dgm:spPr/>
    </dgm:pt>
    <dgm:pt modelId="{790B86A4-73DA-46D2-A50B-B56F5B6C629E}" type="pres">
      <dgm:prSet presAssocID="{CF282006-2B51-4CF2-8A39-2A3465D78402}" presName="sibTrans" presStyleLbl="sibTrans2D1" presStyleIdx="0" presStyleCnt="3"/>
      <dgm:spPr/>
    </dgm:pt>
    <dgm:pt modelId="{A72429BA-0102-44F0-8651-F2D653F522E4}" type="pres">
      <dgm:prSet presAssocID="{CF282006-2B51-4CF2-8A39-2A3465D78402}" presName="connectorText" presStyleLbl="sibTrans2D1" presStyleIdx="0" presStyleCnt="3"/>
      <dgm:spPr/>
    </dgm:pt>
    <dgm:pt modelId="{154E4785-4ABD-409D-B9CA-8CAF6F9CB59F}" type="pres">
      <dgm:prSet presAssocID="{FC071594-6D46-492F-A2B6-36E7B09ABF89}" presName="node" presStyleLbl="node1" presStyleIdx="1" presStyleCnt="3">
        <dgm:presLayoutVars>
          <dgm:bulletEnabled val="1"/>
        </dgm:presLayoutVars>
      </dgm:prSet>
      <dgm:spPr/>
    </dgm:pt>
    <dgm:pt modelId="{498696CF-DEF4-4BDE-87CE-19706E9EECBB}" type="pres">
      <dgm:prSet presAssocID="{21024847-3547-4096-B8AC-56D9A63D3881}" presName="sibTrans" presStyleLbl="sibTrans2D1" presStyleIdx="1" presStyleCnt="3"/>
      <dgm:spPr/>
    </dgm:pt>
    <dgm:pt modelId="{C56B9A2E-4BFE-445B-82D1-D797A1805B68}" type="pres">
      <dgm:prSet presAssocID="{21024847-3547-4096-B8AC-56D9A63D3881}" presName="connectorText" presStyleLbl="sibTrans2D1" presStyleIdx="1" presStyleCnt="3"/>
      <dgm:spPr/>
    </dgm:pt>
    <dgm:pt modelId="{74C866C6-9C69-4B33-8EB0-FC8CA1B2010B}" type="pres">
      <dgm:prSet presAssocID="{3D6E8726-26E9-4810-AF2B-C304601866B2}" presName="node" presStyleLbl="node1" presStyleIdx="2" presStyleCnt="3">
        <dgm:presLayoutVars>
          <dgm:bulletEnabled val="1"/>
        </dgm:presLayoutVars>
      </dgm:prSet>
      <dgm:spPr/>
    </dgm:pt>
    <dgm:pt modelId="{1ABE53D2-FF13-4746-8718-6C0F451E71B2}" type="pres">
      <dgm:prSet presAssocID="{8718E7B1-1128-416B-9117-0BEDCF0AC0FB}" presName="sibTrans" presStyleLbl="sibTrans2D1" presStyleIdx="2" presStyleCnt="3"/>
      <dgm:spPr/>
    </dgm:pt>
    <dgm:pt modelId="{C6697180-62C7-43C3-842E-08FCD5F3BCA3}" type="pres">
      <dgm:prSet presAssocID="{8718E7B1-1128-416B-9117-0BEDCF0AC0FB}" presName="connectorText" presStyleLbl="sibTrans2D1" presStyleIdx="2" presStyleCnt="3"/>
      <dgm:spPr/>
    </dgm:pt>
  </dgm:ptLst>
  <dgm:cxnLst>
    <dgm:cxn modelId="{F7370E1E-2D30-402A-BE0E-07E9F248ADA6}" srcId="{9E7A2257-92EE-4996-AFAA-FA0552B1C538}" destId="{FC071594-6D46-492F-A2B6-36E7B09ABF89}" srcOrd="1" destOrd="0" parTransId="{0221B257-FFA0-41B4-8E41-431205B54BB9}" sibTransId="{21024847-3547-4096-B8AC-56D9A63D3881}"/>
    <dgm:cxn modelId="{9D5F8931-D7F1-4083-ADA1-6F8EF481EC20}" type="presOf" srcId="{CF282006-2B51-4CF2-8A39-2A3465D78402}" destId="{A72429BA-0102-44F0-8651-F2D653F522E4}" srcOrd="1" destOrd="0" presId="urn:microsoft.com/office/officeart/2005/8/layout/cycle7"/>
    <dgm:cxn modelId="{9FE0D344-5DAD-4C79-B814-19E2B62F6B39}" srcId="{9E7A2257-92EE-4996-AFAA-FA0552B1C538}" destId="{D7394900-6958-464A-8939-2443B095FCE6}" srcOrd="0" destOrd="0" parTransId="{B4D353A0-0011-41BC-9643-F58F4B03ABE5}" sibTransId="{CF282006-2B51-4CF2-8A39-2A3465D78402}"/>
    <dgm:cxn modelId="{DA26DE66-EA75-4CEC-AC66-A3B1D9844306}" type="presOf" srcId="{8718E7B1-1128-416B-9117-0BEDCF0AC0FB}" destId="{1ABE53D2-FF13-4746-8718-6C0F451E71B2}" srcOrd="0" destOrd="0" presId="urn:microsoft.com/office/officeart/2005/8/layout/cycle7"/>
    <dgm:cxn modelId="{7EE6904A-3B4B-4DFA-A2F9-9CB2E71A3C36}" type="presOf" srcId="{21024847-3547-4096-B8AC-56D9A63D3881}" destId="{498696CF-DEF4-4BDE-87CE-19706E9EECBB}" srcOrd="0" destOrd="0" presId="urn:microsoft.com/office/officeart/2005/8/layout/cycle7"/>
    <dgm:cxn modelId="{D35C936A-29CB-4D5D-90EA-BF153CC60F9A}" type="presOf" srcId="{21024847-3547-4096-B8AC-56D9A63D3881}" destId="{C56B9A2E-4BFE-445B-82D1-D797A1805B68}" srcOrd="1" destOrd="0" presId="urn:microsoft.com/office/officeart/2005/8/layout/cycle7"/>
    <dgm:cxn modelId="{2D1F3152-5C10-4B4D-9D29-0A381C87DC78}" type="presOf" srcId="{8718E7B1-1128-416B-9117-0BEDCF0AC0FB}" destId="{C6697180-62C7-43C3-842E-08FCD5F3BCA3}" srcOrd="1" destOrd="0" presId="urn:microsoft.com/office/officeart/2005/8/layout/cycle7"/>
    <dgm:cxn modelId="{BB7AD67D-028C-40D3-B235-B36C61A52551}" srcId="{9E7A2257-92EE-4996-AFAA-FA0552B1C538}" destId="{3D6E8726-26E9-4810-AF2B-C304601866B2}" srcOrd="2" destOrd="0" parTransId="{C5061FB7-ECEA-4F43-AE02-CB2FE05149B1}" sibTransId="{8718E7B1-1128-416B-9117-0BEDCF0AC0FB}"/>
    <dgm:cxn modelId="{215E8C8C-D284-4CEE-88C9-7816EF4CAD37}" type="presOf" srcId="{CF282006-2B51-4CF2-8A39-2A3465D78402}" destId="{790B86A4-73DA-46D2-A50B-B56F5B6C629E}" srcOrd="0" destOrd="0" presId="urn:microsoft.com/office/officeart/2005/8/layout/cycle7"/>
    <dgm:cxn modelId="{74833EAA-1DE7-4C2D-837D-61CA3F68B1CA}" type="presOf" srcId="{3D6E8726-26E9-4810-AF2B-C304601866B2}" destId="{74C866C6-9C69-4B33-8EB0-FC8CA1B2010B}" srcOrd="0" destOrd="0" presId="urn:microsoft.com/office/officeart/2005/8/layout/cycle7"/>
    <dgm:cxn modelId="{D1B9E3D7-2007-41EF-B9C8-DC6BA4463A37}" type="presOf" srcId="{9E7A2257-92EE-4996-AFAA-FA0552B1C538}" destId="{DB3AE513-C373-42F4-9AB3-7E08BD26482E}" srcOrd="0" destOrd="0" presId="urn:microsoft.com/office/officeart/2005/8/layout/cycle7"/>
    <dgm:cxn modelId="{E8CB87E2-3BE3-4B4B-AC0F-26AADB41087C}" type="presOf" srcId="{FC071594-6D46-492F-A2B6-36E7B09ABF89}" destId="{154E4785-4ABD-409D-B9CA-8CAF6F9CB59F}" srcOrd="0" destOrd="0" presId="urn:microsoft.com/office/officeart/2005/8/layout/cycle7"/>
    <dgm:cxn modelId="{193449F1-5DB8-42F2-9AE4-285D6DD04114}" type="presOf" srcId="{D7394900-6958-464A-8939-2443B095FCE6}" destId="{689A6829-10A1-451B-872E-BA5535EEB98C}" srcOrd="0" destOrd="0" presId="urn:microsoft.com/office/officeart/2005/8/layout/cycle7"/>
    <dgm:cxn modelId="{BFE0B159-E820-4AB2-B7B5-60B1C2FC94B9}" type="presParOf" srcId="{DB3AE513-C373-42F4-9AB3-7E08BD26482E}" destId="{689A6829-10A1-451B-872E-BA5535EEB98C}" srcOrd="0" destOrd="0" presId="urn:microsoft.com/office/officeart/2005/8/layout/cycle7"/>
    <dgm:cxn modelId="{3BDE9C27-0A69-4F14-984E-C4A2B5FCC26A}" type="presParOf" srcId="{DB3AE513-C373-42F4-9AB3-7E08BD26482E}" destId="{790B86A4-73DA-46D2-A50B-B56F5B6C629E}" srcOrd="1" destOrd="0" presId="urn:microsoft.com/office/officeart/2005/8/layout/cycle7"/>
    <dgm:cxn modelId="{AB76C507-B5E4-4C4B-A759-2A3EA1AD6088}" type="presParOf" srcId="{790B86A4-73DA-46D2-A50B-B56F5B6C629E}" destId="{A72429BA-0102-44F0-8651-F2D653F522E4}" srcOrd="0" destOrd="0" presId="urn:microsoft.com/office/officeart/2005/8/layout/cycle7"/>
    <dgm:cxn modelId="{805F919E-3A59-4108-AB10-2003798A18BF}" type="presParOf" srcId="{DB3AE513-C373-42F4-9AB3-7E08BD26482E}" destId="{154E4785-4ABD-409D-B9CA-8CAF6F9CB59F}" srcOrd="2" destOrd="0" presId="urn:microsoft.com/office/officeart/2005/8/layout/cycle7"/>
    <dgm:cxn modelId="{BED0B856-D095-4DCB-B049-601467F2A2E2}" type="presParOf" srcId="{DB3AE513-C373-42F4-9AB3-7E08BD26482E}" destId="{498696CF-DEF4-4BDE-87CE-19706E9EECBB}" srcOrd="3" destOrd="0" presId="urn:microsoft.com/office/officeart/2005/8/layout/cycle7"/>
    <dgm:cxn modelId="{0900690B-89AF-453A-A460-E9EC152E01F0}" type="presParOf" srcId="{498696CF-DEF4-4BDE-87CE-19706E9EECBB}" destId="{C56B9A2E-4BFE-445B-82D1-D797A1805B68}" srcOrd="0" destOrd="0" presId="urn:microsoft.com/office/officeart/2005/8/layout/cycle7"/>
    <dgm:cxn modelId="{A8421F21-E148-4535-B108-E135E635CAB2}" type="presParOf" srcId="{DB3AE513-C373-42F4-9AB3-7E08BD26482E}" destId="{74C866C6-9C69-4B33-8EB0-FC8CA1B2010B}" srcOrd="4" destOrd="0" presId="urn:microsoft.com/office/officeart/2005/8/layout/cycle7"/>
    <dgm:cxn modelId="{163C9CF0-0609-43C0-BF17-50C122905501}" type="presParOf" srcId="{DB3AE513-C373-42F4-9AB3-7E08BD26482E}" destId="{1ABE53D2-FF13-4746-8718-6C0F451E71B2}" srcOrd="5" destOrd="0" presId="urn:microsoft.com/office/officeart/2005/8/layout/cycle7"/>
    <dgm:cxn modelId="{CEFEB76C-BA5D-4EAF-8DF4-14DF8BC3ABEF}" type="presParOf" srcId="{1ABE53D2-FF13-4746-8718-6C0F451E71B2}" destId="{C6697180-62C7-43C3-842E-08FCD5F3BCA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6829-10A1-451B-872E-BA5535EEB98C}">
      <dsp:nvSpPr>
        <dsp:cNvPr id="0" name=""/>
        <dsp:cNvSpPr/>
      </dsp:nvSpPr>
      <dsp:spPr>
        <a:xfrm>
          <a:off x="1646106" y="929"/>
          <a:ext cx="1784934" cy="89246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</a:t>
          </a:r>
        </a:p>
      </dsp:txBody>
      <dsp:txXfrm>
        <a:off x="1672245" y="27068"/>
        <a:ext cx="1732656" cy="840189"/>
      </dsp:txXfrm>
    </dsp:sp>
    <dsp:sp modelId="{790B86A4-73DA-46D2-A50B-B56F5B6C629E}">
      <dsp:nvSpPr>
        <dsp:cNvPr id="0" name=""/>
        <dsp:cNvSpPr/>
      </dsp:nvSpPr>
      <dsp:spPr>
        <a:xfrm rot="3600000">
          <a:off x="2810496" y="156707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904205" y="1629543"/>
        <a:ext cx="742236" cy="187417"/>
      </dsp:txXfrm>
    </dsp:sp>
    <dsp:sp modelId="{154E4785-4ABD-409D-B9CA-8CAF6F9CB59F}">
      <dsp:nvSpPr>
        <dsp:cNvPr id="0" name=""/>
        <dsp:cNvSpPr/>
      </dsp:nvSpPr>
      <dsp:spPr>
        <a:xfrm>
          <a:off x="3119607" y="2553108"/>
          <a:ext cx="1784934" cy="89246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View</a:t>
          </a:r>
          <a:endParaRPr lang="en-US" sz="2900" kern="1200" dirty="0"/>
        </a:p>
      </dsp:txBody>
      <dsp:txXfrm>
        <a:off x="3145746" y="2579247"/>
        <a:ext cx="1732656" cy="840189"/>
      </dsp:txXfrm>
    </dsp:sp>
    <dsp:sp modelId="{498696CF-DEF4-4BDE-87CE-19706E9EECBB}">
      <dsp:nvSpPr>
        <dsp:cNvPr id="0" name=""/>
        <dsp:cNvSpPr/>
      </dsp:nvSpPr>
      <dsp:spPr>
        <a:xfrm rot="10800000">
          <a:off x="2073746" y="284316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167455" y="2905633"/>
        <a:ext cx="742236" cy="187417"/>
      </dsp:txXfrm>
    </dsp:sp>
    <dsp:sp modelId="{74C866C6-9C69-4B33-8EB0-FC8CA1B2010B}">
      <dsp:nvSpPr>
        <dsp:cNvPr id="0" name=""/>
        <dsp:cNvSpPr/>
      </dsp:nvSpPr>
      <dsp:spPr>
        <a:xfrm>
          <a:off x="172605" y="2553108"/>
          <a:ext cx="1784934" cy="89246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Controller</a:t>
          </a:r>
        </a:p>
      </dsp:txBody>
      <dsp:txXfrm>
        <a:off x="198744" y="2579247"/>
        <a:ext cx="1732656" cy="840189"/>
      </dsp:txXfrm>
    </dsp:sp>
    <dsp:sp modelId="{1ABE53D2-FF13-4746-8718-6C0F451E71B2}">
      <dsp:nvSpPr>
        <dsp:cNvPr id="0" name=""/>
        <dsp:cNvSpPr/>
      </dsp:nvSpPr>
      <dsp:spPr>
        <a:xfrm rot="18000000">
          <a:off x="1336995" y="156707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30704" y="1629543"/>
        <a:ext cx="742236" cy="187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6829-10A1-451B-872E-BA5535EEB98C}">
      <dsp:nvSpPr>
        <dsp:cNvPr id="0" name=""/>
        <dsp:cNvSpPr/>
      </dsp:nvSpPr>
      <dsp:spPr>
        <a:xfrm>
          <a:off x="1646106" y="929"/>
          <a:ext cx="1784934" cy="89246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</a:t>
          </a:r>
        </a:p>
      </dsp:txBody>
      <dsp:txXfrm>
        <a:off x="1672245" y="27068"/>
        <a:ext cx="1732656" cy="840189"/>
      </dsp:txXfrm>
    </dsp:sp>
    <dsp:sp modelId="{790B86A4-73DA-46D2-A50B-B56F5B6C629E}">
      <dsp:nvSpPr>
        <dsp:cNvPr id="0" name=""/>
        <dsp:cNvSpPr/>
      </dsp:nvSpPr>
      <dsp:spPr>
        <a:xfrm rot="3600000">
          <a:off x="2810496" y="156707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904205" y="1629543"/>
        <a:ext cx="742236" cy="187417"/>
      </dsp:txXfrm>
    </dsp:sp>
    <dsp:sp modelId="{154E4785-4ABD-409D-B9CA-8CAF6F9CB59F}">
      <dsp:nvSpPr>
        <dsp:cNvPr id="0" name=""/>
        <dsp:cNvSpPr/>
      </dsp:nvSpPr>
      <dsp:spPr>
        <a:xfrm>
          <a:off x="3119607" y="2553108"/>
          <a:ext cx="1784934" cy="89246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View</a:t>
          </a:r>
          <a:endParaRPr lang="en-US" sz="2900" kern="1200" dirty="0"/>
        </a:p>
      </dsp:txBody>
      <dsp:txXfrm>
        <a:off x="3145746" y="2579247"/>
        <a:ext cx="1732656" cy="840189"/>
      </dsp:txXfrm>
    </dsp:sp>
    <dsp:sp modelId="{498696CF-DEF4-4BDE-87CE-19706E9EECBB}">
      <dsp:nvSpPr>
        <dsp:cNvPr id="0" name=""/>
        <dsp:cNvSpPr/>
      </dsp:nvSpPr>
      <dsp:spPr>
        <a:xfrm rot="10800000">
          <a:off x="2073746" y="284316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167455" y="2905633"/>
        <a:ext cx="742236" cy="187417"/>
      </dsp:txXfrm>
    </dsp:sp>
    <dsp:sp modelId="{74C866C6-9C69-4B33-8EB0-FC8CA1B2010B}">
      <dsp:nvSpPr>
        <dsp:cNvPr id="0" name=""/>
        <dsp:cNvSpPr/>
      </dsp:nvSpPr>
      <dsp:spPr>
        <a:xfrm>
          <a:off x="172605" y="2553108"/>
          <a:ext cx="1784934" cy="89246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Controller</a:t>
          </a:r>
        </a:p>
      </dsp:txBody>
      <dsp:txXfrm>
        <a:off x="198744" y="2579247"/>
        <a:ext cx="1732656" cy="840189"/>
      </dsp:txXfrm>
    </dsp:sp>
    <dsp:sp modelId="{1ABE53D2-FF13-4746-8718-6C0F451E71B2}">
      <dsp:nvSpPr>
        <dsp:cNvPr id="0" name=""/>
        <dsp:cNvSpPr/>
      </dsp:nvSpPr>
      <dsp:spPr>
        <a:xfrm rot="18000000">
          <a:off x="1336995" y="1567070"/>
          <a:ext cx="929654" cy="3123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30704" y="1629543"/>
        <a:ext cx="742236" cy="187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6829-10A1-451B-872E-BA5535EEB98C}">
      <dsp:nvSpPr>
        <dsp:cNvPr id="0" name=""/>
        <dsp:cNvSpPr/>
      </dsp:nvSpPr>
      <dsp:spPr>
        <a:xfrm>
          <a:off x="1682436" y="92709"/>
          <a:ext cx="2035801" cy="10179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</a:t>
          </a:r>
        </a:p>
      </dsp:txBody>
      <dsp:txXfrm>
        <a:off x="1712249" y="122522"/>
        <a:ext cx="1976175" cy="958274"/>
      </dsp:txXfrm>
    </dsp:sp>
    <dsp:sp modelId="{790B86A4-73DA-46D2-A50B-B56F5B6C629E}">
      <dsp:nvSpPr>
        <dsp:cNvPr id="0" name=""/>
        <dsp:cNvSpPr/>
      </dsp:nvSpPr>
      <dsp:spPr>
        <a:xfrm rot="3600000">
          <a:off x="3010099" y="1880061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116979" y="1951314"/>
        <a:ext cx="848578" cy="213759"/>
      </dsp:txXfrm>
    </dsp:sp>
    <dsp:sp modelId="{154E4785-4ABD-409D-B9CA-8CAF6F9CB59F}">
      <dsp:nvSpPr>
        <dsp:cNvPr id="0" name=""/>
        <dsp:cNvSpPr/>
      </dsp:nvSpPr>
      <dsp:spPr>
        <a:xfrm>
          <a:off x="3364298" y="3005778"/>
          <a:ext cx="2035801" cy="101790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View</a:t>
          </a:r>
          <a:endParaRPr lang="en-US" sz="3300" kern="1200" dirty="0"/>
        </a:p>
      </dsp:txBody>
      <dsp:txXfrm>
        <a:off x="3394111" y="3035591"/>
        <a:ext cx="1976175" cy="958274"/>
      </dsp:txXfrm>
    </dsp:sp>
    <dsp:sp modelId="{498696CF-DEF4-4BDE-87CE-19706E9EECBB}">
      <dsp:nvSpPr>
        <dsp:cNvPr id="0" name=""/>
        <dsp:cNvSpPr/>
      </dsp:nvSpPr>
      <dsp:spPr>
        <a:xfrm rot="10800000">
          <a:off x="2169168" y="3336596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276047" y="3407849"/>
        <a:ext cx="848578" cy="213759"/>
      </dsp:txXfrm>
    </dsp:sp>
    <dsp:sp modelId="{74C866C6-9C69-4B33-8EB0-FC8CA1B2010B}">
      <dsp:nvSpPr>
        <dsp:cNvPr id="0" name=""/>
        <dsp:cNvSpPr/>
      </dsp:nvSpPr>
      <dsp:spPr>
        <a:xfrm>
          <a:off x="575" y="3005778"/>
          <a:ext cx="2035801" cy="101790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Controller</a:t>
          </a:r>
        </a:p>
      </dsp:txBody>
      <dsp:txXfrm>
        <a:off x="30388" y="3035591"/>
        <a:ext cx="1976175" cy="958274"/>
      </dsp:txXfrm>
    </dsp:sp>
    <dsp:sp modelId="{1ABE53D2-FF13-4746-8718-6C0F451E71B2}">
      <dsp:nvSpPr>
        <dsp:cNvPr id="0" name=""/>
        <dsp:cNvSpPr/>
      </dsp:nvSpPr>
      <dsp:spPr>
        <a:xfrm rot="18000000">
          <a:off x="1328238" y="1880061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35118" y="1951314"/>
        <a:ext cx="848578" cy="213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6829-10A1-451B-872E-BA5535EEB98C}">
      <dsp:nvSpPr>
        <dsp:cNvPr id="0" name=""/>
        <dsp:cNvSpPr/>
      </dsp:nvSpPr>
      <dsp:spPr>
        <a:xfrm>
          <a:off x="1682436" y="92709"/>
          <a:ext cx="2035801" cy="101790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</a:t>
          </a:r>
        </a:p>
      </dsp:txBody>
      <dsp:txXfrm>
        <a:off x="1712249" y="122522"/>
        <a:ext cx="1976175" cy="958274"/>
      </dsp:txXfrm>
    </dsp:sp>
    <dsp:sp modelId="{790B86A4-73DA-46D2-A50B-B56F5B6C629E}">
      <dsp:nvSpPr>
        <dsp:cNvPr id="0" name=""/>
        <dsp:cNvSpPr/>
      </dsp:nvSpPr>
      <dsp:spPr>
        <a:xfrm rot="3600000">
          <a:off x="3010099" y="1880061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116979" y="1951314"/>
        <a:ext cx="848578" cy="213759"/>
      </dsp:txXfrm>
    </dsp:sp>
    <dsp:sp modelId="{154E4785-4ABD-409D-B9CA-8CAF6F9CB59F}">
      <dsp:nvSpPr>
        <dsp:cNvPr id="0" name=""/>
        <dsp:cNvSpPr/>
      </dsp:nvSpPr>
      <dsp:spPr>
        <a:xfrm>
          <a:off x="3364298" y="3005778"/>
          <a:ext cx="2035801" cy="101790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View</a:t>
          </a:r>
          <a:endParaRPr lang="en-US" sz="3300" kern="1200" dirty="0"/>
        </a:p>
      </dsp:txBody>
      <dsp:txXfrm>
        <a:off x="3394111" y="3035591"/>
        <a:ext cx="1976175" cy="958274"/>
      </dsp:txXfrm>
    </dsp:sp>
    <dsp:sp modelId="{498696CF-DEF4-4BDE-87CE-19706E9EECBB}">
      <dsp:nvSpPr>
        <dsp:cNvPr id="0" name=""/>
        <dsp:cNvSpPr/>
      </dsp:nvSpPr>
      <dsp:spPr>
        <a:xfrm rot="10800000">
          <a:off x="2169168" y="3336596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276047" y="3407849"/>
        <a:ext cx="848578" cy="213759"/>
      </dsp:txXfrm>
    </dsp:sp>
    <dsp:sp modelId="{74C866C6-9C69-4B33-8EB0-FC8CA1B2010B}">
      <dsp:nvSpPr>
        <dsp:cNvPr id="0" name=""/>
        <dsp:cNvSpPr/>
      </dsp:nvSpPr>
      <dsp:spPr>
        <a:xfrm>
          <a:off x="575" y="3005778"/>
          <a:ext cx="2035801" cy="101790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Controller</a:t>
          </a:r>
        </a:p>
      </dsp:txBody>
      <dsp:txXfrm>
        <a:off x="30388" y="3035591"/>
        <a:ext cx="1976175" cy="958274"/>
      </dsp:txXfrm>
    </dsp:sp>
    <dsp:sp modelId="{1ABE53D2-FF13-4746-8718-6C0F451E71B2}">
      <dsp:nvSpPr>
        <dsp:cNvPr id="0" name=""/>
        <dsp:cNvSpPr/>
      </dsp:nvSpPr>
      <dsp:spPr>
        <a:xfrm rot="18000000">
          <a:off x="1328238" y="1880061"/>
          <a:ext cx="1062337" cy="35626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35118" y="1951314"/>
        <a:ext cx="848578" cy="213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0055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6378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57503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98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866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7622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46251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68146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8365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943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9664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7049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3602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83837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323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98787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9139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66628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2862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68538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50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520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994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14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680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616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213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3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142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Differentiating the ASP.NET MVC framework and M-V-C design pattern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BD199A-3AFF-442D-8988-DED81DDD8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A17-6B82-4D41-8195-F3315512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“Controversial Order”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52A1-0184-4B78-A068-8CC4A812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In order of </a:t>
            </a:r>
          </a:p>
          <a:p>
            <a:pPr marL="0" indent="0" algn="ctr">
              <a:buNone/>
            </a:pPr>
            <a:r>
              <a:rPr lang="en-US" sz="4000" i="1" dirty="0"/>
              <a:t>least</a:t>
            </a:r>
            <a:r>
              <a:rPr lang="en-US" sz="4000" dirty="0"/>
              <a:t> opinionated </a:t>
            </a:r>
          </a:p>
          <a:p>
            <a:pPr marL="0" indent="0" algn="ctr">
              <a:buNone/>
            </a:pPr>
            <a:r>
              <a:rPr lang="en-US" sz="4000" dirty="0"/>
              <a:t>to </a:t>
            </a:r>
          </a:p>
          <a:p>
            <a:pPr marL="0" indent="0" algn="ctr">
              <a:buNone/>
            </a:pPr>
            <a:r>
              <a:rPr lang="en-US" sz="4000" i="1" dirty="0"/>
              <a:t>most</a:t>
            </a:r>
            <a:r>
              <a:rPr lang="en-US" sz="4000" dirty="0"/>
              <a:t> opinionated</a:t>
            </a:r>
            <a:endParaRPr lang="en-US" sz="3200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44900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EFE89C-9CC4-4AEF-8857-4E6CA6A3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07519-172D-42AE-ADE3-85DD2361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543576"/>
            <a:ext cx="10488706" cy="334108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Try all of the techniques in this course… </a:t>
            </a:r>
          </a:p>
          <a:p>
            <a:pPr marL="0" indent="0">
              <a:buNone/>
            </a:pPr>
            <a:r>
              <a:rPr lang="en-US" sz="3600" dirty="0"/>
              <a:t>even if they seem like overkill.</a:t>
            </a:r>
          </a:p>
        </p:txBody>
      </p:sp>
    </p:spTree>
    <p:extLst>
      <p:ext uri="{BB962C8B-B14F-4D97-AF65-F5344CB8AC3E}">
        <p14:creationId xmlns:p14="http://schemas.microsoft.com/office/powerpoint/2010/main" val="374334178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-107430629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-107430629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ASP.NET MVC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Built by Microsoft</a:t>
            </a:r>
          </a:p>
          <a:p>
            <a:r>
              <a:rPr lang="en-US" dirty="0"/>
              <a:t>Implements the Model-View-Controller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(MVC)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8" y="1768078"/>
            <a:ext cx="5400178" cy="411658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Models</a:t>
            </a:r>
            <a:r>
              <a:rPr lang="en-US" dirty="0"/>
              <a:t> contain business logic</a:t>
            </a:r>
          </a:p>
          <a:p>
            <a:r>
              <a:rPr lang="en-US" b="1" dirty="0"/>
              <a:t>Views</a:t>
            </a:r>
            <a:r>
              <a:rPr lang="en-US" dirty="0"/>
              <a:t> interact with user</a:t>
            </a:r>
          </a:p>
          <a:p>
            <a:r>
              <a:rPr lang="en-US" b="1" dirty="0"/>
              <a:t>Controllers</a:t>
            </a:r>
            <a:r>
              <a:rPr lang="en-US" dirty="0"/>
              <a:t> orchestrate the interaction between </a:t>
            </a:r>
            <a:r>
              <a:rPr lang="en-US" b="1" dirty="0"/>
              <a:t>View</a:t>
            </a:r>
            <a:r>
              <a:rPr lang="en-US" dirty="0"/>
              <a:t> and </a:t>
            </a:r>
            <a:r>
              <a:rPr lang="en-US" b="1" dirty="0"/>
              <a:t>Model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325A5B1-66A5-4703-AB8A-69D86995A2EC}"/>
              </a:ext>
            </a:extLst>
          </p:cNvPr>
          <p:cNvGraphicFramePr/>
          <p:nvPr/>
        </p:nvGraphicFramePr>
        <p:xfrm>
          <a:off x="6791821" y="2250041"/>
          <a:ext cx="5077147" cy="34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06329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(MVC) Pattern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8" y="1768078"/>
            <a:ext cx="5400178" cy="411658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Models</a:t>
            </a:r>
            <a:r>
              <a:rPr lang="en-US" dirty="0"/>
              <a:t> contain business logic</a:t>
            </a:r>
          </a:p>
          <a:p>
            <a:r>
              <a:rPr lang="en-US" b="1" dirty="0"/>
              <a:t>Views</a:t>
            </a:r>
            <a:r>
              <a:rPr lang="en-US" dirty="0"/>
              <a:t> interact with user</a:t>
            </a:r>
          </a:p>
          <a:p>
            <a:r>
              <a:rPr lang="en-US" b="1" dirty="0"/>
              <a:t>Controllers</a:t>
            </a:r>
            <a:r>
              <a:rPr lang="en-US" dirty="0"/>
              <a:t> orchestrate the interaction between </a:t>
            </a:r>
            <a:r>
              <a:rPr lang="en-US" b="1" dirty="0"/>
              <a:t>View</a:t>
            </a:r>
            <a:r>
              <a:rPr lang="en-US" dirty="0"/>
              <a:t> and </a:t>
            </a:r>
            <a:r>
              <a:rPr lang="en-US" b="1" dirty="0"/>
              <a:t>Model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325A5B1-66A5-4703-AB8A-69D86995A2EC}"/>
              </a:ext>
            </a:extLst>
          </p:cNvPr>
          <p:cNvGraphicFramePr/>
          <p:nvPr/>
        </p:nvGraphicFramePr>
        <p:xfrm>
          <a:off x="6791821" y="2250041"/>
          <a:ext cx="5077147" cy="34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010E6778-A270-4E26-A385-D04EFD1F30BC}"/>
              </a:ext>
            </a:extLst>
          </p:cNvPr>
          <p:cNvSpPr txBox="1">
            <a:spLocks/>
          </p:cNvSpPr>
          <p:nvPr/>
        </p:nvSpPr>
        <p:spPr bwMode="auto">
          <a:xfrm>
            <a:off x="0" y="1598065"/>
            <a:ext cx="12192000" cy="519584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  <a:extLst/>
        </p:spPr>
        <p:txBody>
          <a:bodyPr vert="horz" wrap="square" lIns="126986" tIns="126986" rIns="126986" bIns="126986" numCol="1" anchor="ctr" anchorCtr="0" compatLnSpc="1">
            <a:prstTxWarp prst="textNoShape">
              <a:avLst/>
            </a:prstTxWarp>
            <a:scene3d>
              <a:camera prst="orthographicFront">
                <a:rot lat="0" lon="0" rev="1500000"/>
              </a:camera>
              <a:lightRig rig="threePt" dir="t"/>
            </a:scene3d>
          </a:bodyPr>
          <a:lstStyle>
            <a:lvl1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1pPr>
            <a:lvl2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2pPr>
            <a:lvl3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3pPr>
            <a:lvl4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4pPr>
            <a:lvl5pPr marL="282392" indent="-282392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5pPr>
            <a:lvl6pPr marL="604891" indent="-283473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6pPr>
            <a:lvl7pPr marL="926308" indent="-283473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7pPr>
            <a:lvl8pPr marL="1247725" indent="-283473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8pPr>
            <a:lvl9pPr marL="1569144" indent="-283473" algn="l" rtl="0" eaLnBrk="1" fontAlgn="base" hangingPunct="1">
              <a:lnSpc>
                <a:spcPct val="120000"/>
              </a:lnSpc>
              <a:spcBef>
                <a:spcPts val="3023"/>
              </a:spcBef>
              <a:spcAft>
                <a:spcPct val="0"/>
              </a:spcAft>
              <a:buSzPct val="85000"/>
              <a:buFont typeface="M Avenir Medium" charset="0"/>
              <a:buChar char="•"/>
              <a:defRPr sz="2953">
                <a:solidFill>
                  <a:srgbClr val="3B3C3B"/>
                </a:solidFill>
                <a:latin typeface="+mn-lt"/>
                <a:ea typeface="+mn-ea"/>
                <a:cs typeface="+mn-cs"/>
                <a:sym typeface="Bk Avenir Book" charset="0"/>
              </a:defRPr>
            </a:lvl9pPr>
          </a:lstStyle>
          <a:p>
            <a:pPr marL="0" indent="0" algn="ctr">
              <a:buFont typeface="M Avenir Medium" charset="0"/>
              <a:buNone/>
            </a:pPr>
            <a:r>
              <a:rPr lang="en-US" sz="4800" b="1" i="1" kern="0" dirty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 already knew this!</a:t>
            </a:r>
          </a:p>
        </p:txBody>
      </p:sp>
    </p:spTree>
    <p:extLst>
      <p:ext uri="{BB962C8B-B14F-4D97-AF65-F5344CB8AC3E}">
        <p14:creationId xmlns:p14="http://schemas.microsoft.com/office/powerpoint/2010/main" val="355700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(MVC) Pattern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369617-B4BC-4DEB-8279-3E463D749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154701"/>
              </p:ext>
            </p:extLst>
          </p:nvPr>
        </p:nvGraphicFramePr>
        <p:xfrm>
          <a:off x="3395662" y="2093215"/>
          <a:ext cx="5400675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5818AE9-7644-4B42-BD23-7E31F0F68851}"/>
              </a:ext>
            </a:extLst>
          </p:cNvPr>
          <p:cNvSpPr/>
          <p:nvPr/>
        </p:nvSpPr>
        <p:spPr bwMode="auto">
          <a:xfrm>
            <a:off x="4170348" y="1702478"/>
            <a:ext cx="427290" cy="581114"/>
          </a:xfrm>
          <a:prstGeom prst="flowChartMagneticDisk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AEA9B8-5C72-499A-AB40-1732B14A8681}"/>
              </a:ext>
            </a:extLst>
          </p:cNvPr>
          <p:cNvCxnSpPr>
            <a:endCxn id="2" idx="4"/>
          </p:cNvCxnSpPr>
          <p:nvPr/>
        </p:nvCxnSpPr>
        <p:spPr bwMode="auto">
          <a:xfrm flipH="1" flipV="1">
            <a:off x="4597638" y="1993035"/>
            <a:ext cx="444381" cy="186143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F9B5A-73E9-4446-BB30-7917516D9D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83993" y="2283592"/>
            <a:ext cx="1" cy="2784065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62F64-10D1-40F3-92A3-35AB0CB7290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97638" y="2283592"/>
            <a:ext cx="2206173" cy="2851008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880734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Model-View-Controller (MVC) Pattern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369617-B4BC-4DEB-8279-3E463D749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881202"/>
              </p:ext>
            </p:extLst>
          </p:nvPr>
        </p:nvGraphicFramePr>
        <p:xfrm>
          <a:off x="233713" y="2093215"/>
          <a:ext cx="5400675" cy="411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5818AE9-7644-4B42-BD23-7E31F0F68851}"/>
              </a:ext>
            </a:extLst>
          </p:cNvPr>
          <p:cNvSpPr/>
          <p:nvPr/>
        </p:nvSpPr>
        <p:spPr bwMode="auto">
          <a:xfrm>
            <a:off x="1008399" y="1702478"/>
            <a:ext cx="427290" cy="581114"/>
          </a:xfrm>
          <a:prstGeom prst="flowChartMagneticDisk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AEA9B8-5C72-499A-AB40-1732B14A8681}"/>
              </a:ext>
            </a:extLst>
          </p:cNvPr>
          <p:cNvCxnSpPr>
            <a:endCxn id="2" idx="4"/>
          </p:cNvCxnSpPr>
          <p:nvPr/>
        </p:nvCxnSpPr>
        <p:spPr bwMode="auto">
          <a:xfrm flipH="1" flipV="1">
            <a:off x="1435689" y="1993035"/>
            <a:ext cx="444381" cy="186143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F9B5A-73E9-4446-BB30-7917516D9D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22044" y="2283592"/>
            <a:ext cx="1" cy="2784065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62F64-10D1-40F3-92A3-35AB0CB7290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35689" y="2283592"/>
            <a:ext cx="2206173" cy="2851008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89CF7F83-1A41-430D-9A0D-34F7408EE9BE}"/>
              </a:ext>
            </a:extLst>
          </p:cNvPr>
          <p:cNvSpPr/>
          <p:nvPr/>
        </p:nvSpPr>
        <p:spPr bwMode="auto">
          <a:xfrm>
            <a:off x="6096000" y="2597921"/>
            <a:ext cx="1042586" cy="2632105"/>
          </a:xfrm>
          <a:prstGeom prst="rightArrow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243AE-AB70-461C-AE63-D06007149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2489" y="2393745"/>
            <a:ext cx="4436014" cy="3040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6219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B8BF-FB8D-4DAA-ADA2-673D3C74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applications require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0017-4FB0-445F-BE39-4003703F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standard of design</a:t>
            </a:r>
          </a:p>
          <a:p>
            <a:r>
              <a:rPr lang="en-US" dirty="0"/>
              <a:t>More disciplined application of principles and patterns</a:t>
            </a:r>
          </a:p>
        </p:txBody>
      </p:sp>
    </p:spTree>
    <p:extLst>
      <p:ext uri="{BB962C8B-B14F-4D97-AF65-F5344CB8AC3E}">
        <p14:creationId xmlns:p14="http://schemas.microsoft.com/office/powerpoint/2010/main" val="179718226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CAFB52-2417-4D1C-9B08-B48866EC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 Framework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E52616-B669-4913-8400-B8B6CFC7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features to supports both simple applications and complex applications</a:t>
            </a:r>
          </a:p>
          <a:p>
            <a:r>
              <a:rPr lang="en-US" dirty="0"/>
              <a:t>Just need to know where to find them!</a:t>
            </a:r>
          </a:p>
        </p:txBody>
      </p:sp>
    </p:spTree>
    <p:extLst>
      <p:ext uri="{BB962C8B-B14F-4D97-AF65-F5344CB8AC3E}">
        <p14:creationId xmlns:p14="http://schemas.microsoft.com/office/powerpoint/2010/main" val="43789181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6FDB-081F-4A4A-A67E-DC8BB011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27D7-BEC1-4599-9B41-1EF4633D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1768077"/>
            <a:ext cx="10488706" cy="498197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Global namespace imports</a:t>
            </a:r>
          </a:p>
          <a:p>
            <a:pPr>
              <a:spcBef>
                <a:spcPts val="0"/>
              </a:spcBef>
            </a:pPr>
            <a:r>
              <a:rPr lang="en-US" dirty="0"/>
              <a:t>Dependency Injection</a:t>
            </a:r>
          </a:p>
          <a:p>
            <a:pPr>
              <a:spcBef>
                <a:spcPts val="0"/>
              </a:spcBef>
            </a:pPr>
            <a:r>
              <a:rPr lang="en-US" dirty="0"/>
              <a:t>Attribute-based URL routing</a:t>
            </a:r>
          </a:p>
          <a:p>
            <a:pPr>
              <a:spcBef>
                <a:spcPts val="0"/>
              </a:spcBef>
            </a:pPr>
            <a:r>
              <a:rPr lang="en-US" dirty="0"/>
              <a:t>HTML Helpers</a:t>
            </a:r>
          </a:p>
          <a:p>
            <a:pPr>
              <a:spcBef>
                <a:spcPts val="0"/>
              </a:spcBef>
            </a:pPr>
            <a:r>
              <a:rPr lang="en-US" dirty="0"/>
              <a:t>Action Filters</a:t>
            </a:r>
          </a:p>
          <a:p>
            <a:pPr>
              <a:spcBef>
                <a:spcPts val="0"/>
              </a:spcBef>
            </a:pPr>
            <a:r>
              <a:rPr lang="en-US" dirty="0"/>
              <a:t>Child Actions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rgbClr val="00B0F0"/>
                </a:solidFill>
              </a:rPr>
              <a:t>Error Logging</a:t>
            </a:r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rgbClr val="00B0F0"/>
                </a:solidFill>
              </a:rPr>
              <a:t>Mediator pattern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494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-107430629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uiExpand="1" build="p" bldLvl="5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5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6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7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00_02-WhatYouShouldKnow_2</Template>
  <TotalTime>8305</TotalTime>
  <Words>185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Paragraph Slide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Basic Shapes</vt:lpstr>
      <vt:lpstr>Differentiating the ASP.NET MVC framework and M-V-C design pattern</vt:lpstr>
      <vt:lpstr>ASP.NET MVC Framework</vt:lpstr>
      <vt:lpstr>Model-View-Controller (MVC) Pattern</vt:lpstr>
      <vt:lpstr>Model-View-Controller (MVC) Pattern</vt:lpstr>
      <vt:lpstr>Model-View-Controller (MVC) Pattern</vt:lpstr>
      <vt:lpstr>Model-View-Controller (MVC) Pattern</vt:lpstr>
      <vt:lpstr>Complex applications require more…</vt:lpstr>
      <vt:lpstr>ASP.NET MVC Framework</vt:lpstr>
      <vt:lpstr>Maintainability Features</vt:lpstr>
      <vt:lpstr>“Controversial Order”</vt:lpstr>
      <vt:lpstr>Recommendation: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24</cp:revision>
  <dcterms:created xsi:type="dcterms:W3CDTF">2018-05-07T02:55:44Z</dcterms:created>
  <dcterms:modified xsi:type="dcterms:W3CDTF">2018-05-30T03:56:27Z</dcterms:modified>
</cp:coreProperties>
</file>