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81" r:id="rId11"/>
    <p:sldId id="279" r:id="rId12"/>
    <p:sldId id="285" r:id="rId13"/>
    <p:sldId id="284" r:id="rId14"/>
    <p:sldId id="282" r:id="rId15"/>
    <p:sldId id="283" r:id="rId16"/>
    <p:sldId id="280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81"/>
            <p14:sldId id="279"/>
            <p14:sldId id="285"/>
            <p14:sldId id="284"/>
            <p14:sldId id="282"/>
            <p14:sldId id="28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Examining your applications to find opportunities for improvement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“maintainable” code?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Code that can be modified quickly and confidently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-107430629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94B0DE-E387-474E-97E1-EDFC49FF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Code Quality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E072A2-C8D7-429D-B6CE-C78A9E47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  <a:p>
            <a:r>
              <a:rPr lang="en-US" dirty="0"/>
              <a:t>Cohesion</a:t>
            </a:r>
          </a:p>
          <a:p>
            <a:r>
              <a:rPr lang="en-US" dirty="0"/>
              <a:t>Coupling between objects</a:t>
            </a:r>
          </a:p>
          <a:p>
            <a:r>
              <a:rPr lang="en-US" dirty="0"/>
              <a:t>Class hierarchy level</a:t>
            </a:r>
          </a:p>
          <a:p>
            <a:r>
              <a:rPr lang="en-US" dirty="0"/>
              <a:t>Number of methods &amp; lines of code per method</a:t>
            </a:r>
          </a:p>
        </p:txBody>
      </p:sp>
    </p:spTree>
    <p:extLst>
      <p:ext uri="{BB962C8B-B14F-4D97-AF65-F5344CB8AC3E}">
        <p14:creationId xmlns:p14="http://schemas.microsoft.com/office/powerpoint/2010/main" val="34215301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CB1-030C-45A4-AAE9-BB90088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Indicators (“Code Smells”)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B754-3893-4740-8705-57493D38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0462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CB1-030C-45A4-AAE9-BB90088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Indicators (“Code Smells”)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B754-3893-4740-8705-57493D38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“Magic” strings and numbers</a:t>
            </a:r>
            <a:br>
              <a:rPr lang="en-US" dirty="0"/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Constant, hard-coded variables that lack obvious meaning.  </a:t>
            </a:r>
            <a:br>
              <a:rPr lang="en-US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Often repeated – sometimes incorrectly!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61935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CB1-030C-45A4-AAE9-BB90088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Indicators (“Code Smells”)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B754-3893-4740-8705-57493D38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“Magic” strings and numbers</a:t>
            </a:r>
          </a:p>
          <a:p>
            <a:r>
              <a:rPr lang="en-US" dirty="0"/>
              <a:t>Overusing weakly-typed objects</a:t>
            </a:r>
            <a:br>
              <a:rPr lang="en-US" dirty="0"/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Lost compile-time type checking, refactoring, and may have negative performance impact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5319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CB1-030C-45A4-AAE9-BB90088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Indicators (“Code Smells”)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B754-3893-4740-8705-57493D38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“Magic” strings and numbers</a:t>
            </a:r>
          </a:p>
          <a:p>
            <a:r>
              <a:rPr lang="en-US" dirty="0"/>
              <a:t>Overusing weakly-typed objects</a:t>
            </a:r>
          </a:p>
          <a:p>
            <a:r>
              <a:rPr lang="en-US" dirty="0"/>
              <a:t>Duplicate Code or Markup</a:t>
            </a:r>
            <a:br>
              <a:rPr lang="en-US" dirty="0"/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Sometimes a good thing, but not when they must always be the same!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97537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CB1-030C-45A4-AAE9-BB90088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Indicators (“Code Smells”)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B754-3893-4740-8705-57493D38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“Magic” strings and numbers</a:t>
            </a:r>
          </a:p>
          <a:p>
            <a:r>
              <a:rPr lang="en-US" dirty="0"/>
              <a:t>Overusing weakly-typed objects</a:t>
            </a:r>
          </a:p>
          <a:p>
            <a:r>
              <a:rPr lang="en-US" dirty="0"/>
              <a:t>Duplicate Code or Markup</a:t>
            </a:r>
          </a:p>
          <a:p>
            <a:r>
              <a:rPr lang="en-US" dirty="0"/>
              <a:t>Complex Views: 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excessive logic in view</a:t>
            </a:r>
          </a:p>
          <a:p>
            <a:r>
              <a:rPr lang="en-US" dirty="0"/>
              <a:t>“Fat” Controllers: 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controllers that are way too smart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494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C27-317A-45FD-91A7-0AAFE1A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</a:t>
            </a:r>
            <a:r>
              <a:rPr lang="en-US"/>
              <a:t>get started…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199F-7DC4-4BFA-9D76-242305AE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through your own codebase to find these code smells </a:t>
            </a:r>
            <a:r>
              <a:rPr lang="en-US" i="1" dirty="0"/>
              <a:t>before</a:t>
            </a:r>
            <a:r>
              <a:rPr lang="en-US" dirty="0"/>
              <a:t> watching this course.</a:t>
            </a:r>
          </a:p>
          <a:p>
            <a:r>
              <a:rPr lang="en-US" dirty="0"/>
              <a:t>Apply the techniques as I teach them </a:t>
            </a:r>
            <a:br>
              <a:rPr lang="en-US" dirty="0"/>
            </a:br>
            <a:r>
              <a:rPr lang="en-US" sz="2400" i="1" dirty="0"/>
              <a:t>(no need to wait until the end)</a:t>
            </a:r>
          </a:p>
        </p:txBody>
      </p:sp>
    </p:spTree>
    <p:extLst>
      <p:ext uri="{BB962C8B-B14F-4D97-AF65-F5344CB8AC3E}">
        <p14:creationId xmlns:p14="http://schemas.microsoft.com/office/powerpoint/2010/main" val="297509480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8340</TotalTime>
  <Words>161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29" baseType="lpstr">
      <vt:lpstr>ＭＳ Ｐゴシック</vt:lpstr>
      <vt:lpstr>ＭＳ Ｐゴシック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Examining your applications to find opportunities for improvement</vt:lpstr>
      <vt:lpstr>What is “maintainable” code?</vt:lpstr>
      <vt:lpstr>Objective Code Quality Metrics</vt:lpstr>
      <vt:lpstr>Subjective Indicators (“Code Smells”)</vt:lpstr>
      <vt:lpstr>Subjective Indicators (“Code Smells”)</vt:lpstr>
      <vt:lpstr>Subjective Indicators (“Code Smells”)</vt:lpstr>
      <vt:lpstr>Subjective Indicators (“Code Smells”)</vt:lpstr>
      <vt:lpstr>Subjective Indicators (“Code Smells”)</vt:lpstr>
      <vt:lpstr>Before you get started…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30</cp:revision>
  <dcterms:created xsi:type="dcterms:W3CDTF">2018-05-07T02:55:44Z</dcterms:created>
  <dcterms:modified xsi:type="dcterms:W3CDTF">2018-05-30T04:23:22Z</dcterms:modified>
</cp:coreProperties>
</file>