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5/30/2018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8" grpId="1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separate projects for UI and non-UI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Separation of concerns:  </a:t>
            </a:r>
            <a:br>
              <a:rPr lang="en-US" dirty="0"/>
            </a:br>
            <a:r>
              <a:rPr lang="en-US" dirty="0"/>
              <a:t>Business logic, view logic, and application logic should remain independent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1BFE-91A6-4E56-891A-2455EFD1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“Business Logic”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9A6D-DE50-421B-977F-7B1911B0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how your business works</a:t>
            </a:r>
          </a:p>
          <a:p>
            <a:endParaRPr lang="en-US" dirty="0"/>
          </a:p>
          <a:p>
            <a:r>
              <a:rPr lang="en-US" b="1" i="1" dirty="0"/>
              <a:t>Not</a:t>
            </a:r>
            <a:r>
              <a:rPr lang="en-US" dirty="0"/>
              <a:t> related to any framework or platform.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4543467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1D9DA-F311-4BDB-B06D-83904F77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MVC Project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21DB8-B59F-474D-94B8-7C26C5DF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297" y="1716960"/>
            <a:ext cx="3319405" cy="49160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B4DE1-D2D9-42CF-B5D5-4FA16319916B}"/>
              </a:ext>
            </a:extLst>
          </p:cNvPr>
          <p:cNvSpPr/>
          <p:nvPr/>
        </p:nvSpPr>
        <p:spPr bwMode="auto">
          <a:xfrm>
            <a:off x="4617076" y="3882980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C370F-1846-4A41-BBD4-E8F674FA9B86}"/>
              </a:ext>
            </a:extLst>
          </p:cNvPr>
          <p:cNvSpPr/>
          <p:nvPr/>
        </p:nvSpPr>
        <p:spPr bwMode="auto">
          <a:xfrm>
            <a:off x="4617075" y="4423788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9FDEF0-1722-4112-AAF5-F519F6B30C5D}"/>
              </a:ext>
            </a:extLst>
          </p:cNvPr>
          <p:cNvSpPr/>
          <p:nvPr/>
        </p:nvSpPr>
        <p:spPr bwMode="auto">
          <a:xfrm>
            <a:off x="4617075" y="4933357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60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1D9DA-F311-4BDB-B06D-83904F77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MVC Project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21DB8-B59F-474D-94B8-7C26C5DF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297" y="1716960"/>
            <a:ext cx="3319405" cy="49160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1C370F-1846-4A41-BBD4-E8F674FA9B86}"/>
              </a:ext>
            </a:extLst>
          </p:cNvPr>
          <p:cNvSpPr/>
          <p:nvPr/>
        </p:nvSpPr>
        <p:spPr bwMode="auto">
          <a:xfrm>
            <a:off x="4617075" y="4423788"/>
            <a:ext cx="1770845" cy="270457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33C5E-A9F6-4D99-8489-529A8649D46B}"/>
              </a:ext>
            </a:extLst>
          </p:cNvPr>
          <p:cNvSpPr txBox="1"/>
          <p:nvPr/>
        </p:nvSpPr>
        <p:spPr>
          <a:xfrm>
            <a:off x="457756" y="3134451"/>
            <a:ext cx="293255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  <a:br>
              <a:rPr lang="en-US" dirty="0"/>
            </a:br>
            <a:r>
              <a:rPr lang="en-US" sz="3200" dirty="0"/>
              <a:t>Business or data access logic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82E848-E60E-425F-A2C2-66374BA4BDF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 bwMode="auto">
          <a:xfrm>
            <a:off x="3390314" y="3957754"/>
            <a:ext cx="1226761" cy="60126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778844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D326A4-7CE7-4C2A-9312-4406217F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14" y="0"/>
            <a:ext cx="368267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9CC1A5-B3BC-430D-AE73-5A6757597930}"/>
              </a:ext>
            </a:extLst>
          </p:cNvPr>
          <p:cNvSpPr txBox="1"/>
          <p:nvPr/>
        </p:nvSpPr>
        <p:spPr>
          <a:xfrm>
            <a:off x="3622987" y="214189"/>
            <a:ext cx="293255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  <a:br>
              <a:rPr lang="en-US" dirty="0"/>
            </a:br>
            <a:r>
              <a:rPr lang="en-US" sz="3200" dirty="0"/>
              <a:t>Business or data access logic</a:t>
            </a:r>
            <a:endParaRPr lang="en-US" b="1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ED52B71-779A-496F-A976-0E0B5A604E2C}"/>
              </a:ext>
            </a:extLst>
          </p:cNvPr>
          <p:cNvSpPr/>
          <p:nvPr/>
        </p:nvSpPr>
        <p:spPr>
          <a:xfrm>
            <a:off x="7828671" y="309489"/>
            <a:ext cx="400929" cy="1456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6354B3-8480-4F19-8CEC-6145F7DBF9D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555545" y="1037492"/>
            <a:ext cx="127312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75C2A3-7CCE-49C0-85C8-03E0747B9390}"/>
              </a:ext>
            </a:extLst>
          </p:cNvPr>
          <p:cNvSpPr/>
          <p:nvPr/>
        </p:nvSpPr>
        <p:spPr bwMode="auto">
          <a:xfrm>
            <a:off x="8443488" y="3974420"/>
            <a:ext cx="2437872" cy="1125118"/>
          </a:xfrm>
          <a:prstGeom prst="rect">
            <a:avLst/>
          </a:prstGeom>
          <a:solidFill>
            <a:srgbClr val="FFC000">
              <a:alpha val="30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1085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25B-6564-4B36-828B-A05A599A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8982-E9F2-4196-A852-D6E5014A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twice about adding an ASP.NET MVC assembly to your business logic project</a:t>
            </a:r>
          </a:p>
        </p:txBody>
      </p:sp>
    </p:spTree>
    <p:extLst>
      <p:ext uri="{BB962C8B-B14F-4D97-AF65-F5344CB8AC3E}">
        <p14:creationId xmlns:p14="http://schemas.microsoft.com/office/powerpoint/2010/main" val="2168924131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D7B5-8E7F-432E-8D18-795C8E19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413E-F260-483E-95D5-A972F759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806504"/>
            <a:ext cx="10488706" cy="3078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separate project (or projects) to enforce a hard separation between business logic and application logic.</a:t>
            </a:r>
          </a:p>
        </p:txBody>
      </p:sp>
    </p:spTree>
    <p:extLst>
      <p:ext uri="{BB962C8B-B14F-4D97-AF65-F5344CB8AC3E}">
        <p14:creationId xmlns:p14="http://schemas.microsoft.com/office/powerpoint/2010/main" val="4225336856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8361</TotalTime>
  <Words>86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Creating separate projects for UI and non-UI code</vt:lpstr>
      <vt:lpstr>Model-View-Controller Pattern</vt:lpstr>
      <vt:lpstr>“Business Logic”</vt:lpstr>
      <vt:lpstr>New ASP.NET MVC Project</vt:lpstr>
      <vt:lpstr>New ASP.NET MVC Project</vt:lpstr>
      <vt:lpstr>PowerPoint Presentation</vt:lpstr>
      <vt:lpstr>Enforcing separation of concerns</vt:lpstr>
      <vt:lpstr>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31</cp:revision>
  <dcterms:created xsi:type="dcterms:W3CDTF">2018-05-07T02:55:44Z</dcterms:created>
  <dcterms:modified xsi:type="dcterms:W3CDTF">2018-05-30T04:23:08Z</dcterms:modified>
</cp:coreProperties>
</file>