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9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7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6/7/2018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8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5098996" y="2767280"/>
            <a:ext cx="199400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0" y="482203"/>
            <a:ext cx="11106670" cy="964406"/>
          </a:xfrm>
        </p:spPr>
        <p:txBody>
          <a:bodyPr/>
          <a:lstStyle/>
          <a:p>
            <a:r>
              <a:rPr lang="en-US" dirty="0"/>
              <a:t>Microsoft ASP.NET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framework</a:t>
            </a:r>
          </a:p>
          <a:p>
            <a:r>
              <a:rPr lang="en-US" dirty="0"/>
              <a:t>Variety of great tutorials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352791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07430629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tutorials…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at teaching the fundamentals</a:t>
            </a:r>
          </a:p>
          <a:p>
            <a:r>
              <a:rPr lang="en-US" dirty="0"/>
              <a:t>Not so great as an application grows in size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1953494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Chadwick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  <a:p>
            <a:r>
              <a:rPr lang="en-US" dirty="0"/>
              <a:t>Full-time developer for over 20 years</a:t>
            </a:r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3F9-6DAC-4141-A34C-7ABC9DA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879F-38D0-4B26-BF0B-7983B75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Quick Wins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Attribute Routing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Logging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84876747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3F9-6DAC-4141-A34C-7ABC9DA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879F-38D0-4B26-BF0B-7983B75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Quick Wins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Advanced Features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Custom Action filters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Child Actions</a:t>
            </a:r>
          </a:p>
        </p:txBody>
      </p:sp>
    </p:spTree>
    <p:extLst>
      <p:ext uri="{BB962C8B-B14F-4D97-AF65-F5344CB8AC3E}">
        <p14:creationId xmlns:p14="http://schemas.microsoft.com/office/powerpoint/2010/main" val="101843734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3F9-6DAC-4141-A34C-7ABC9DA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879F-38D0-4B26-BF0B-7983B75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Quick Wins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Advanced Features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Patterns &amp; Practices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Mediator Pattern</a:t>
            </a:r>
          </a:p>
          <a:p>
            <a:pPr lvl="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Feature Folders</a:t>
            </a:r>
          </a:p>
        </p:txBody>
      </p:sp>
    </p:spTree>
    <p:extLst>
      <p:ext uri="{BB962C8B-B14F-4D97-AF65-F5344CB8AC3E}">
        <p14:creationId xmlns:p14="http://schemas.microsoft.com/office/powerpoint/2010/main" val="1103339975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923</TotalTime>
  <Words>66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8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Microsoft ASP.NET MVC</vt:lpstr>
      <vt:lpstr>Introductory tutorials…</vt:lpstr>
      <vt:lpstr>Jess Chadwick</vt:lpstr>
      <vt:lpstr>What you’ll learn…</vt:lpstr>
      <vt:lpstr>What you’ll learn…</vt:lpstr>
      <vt:lpstr>What you’ll learn…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30</cp:revision>
  <dcterms:created xsi:type="dcterms:W3CDTF">2016-10-06T22:11:35Z</dcterms:created>
  <dcterms:modified xsi:type="dcterms:W3CDTF">2018-06-08T02:10:43Z</dcterms:modified>
</cp:coreProperties>
</file>