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3657600" y="2547257"/>
            <a:ext cx="461953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0" y="482203"/>
            <a:ext cx="11106670" cy="964406"/>
          </a:xfrm>
        </p:spPr>
        <p:txBody>
          <a:bodyPr/>
          <a:lstStyle/>
          <a:p>
            <a:r>
              <a:rPr lang="en-US" dirty="0"/>
              <a:t>Improving </a:t>
            </a:r>
            <a:r>
              <a:rPr lang="en-US" i="1" dirty="0"/>
              <a:t>existing</a:t>
            </a:r>
            <a:r>
              <a:rPr lang="en-US" dirty="0"/>
              <a:t> ASP.NET MVC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any of the introductory tutorials</a:t>
            </a:r>
          </a:p>
          <a:p>
            <a:r>
              <a:rPr lang="en-US" dirty="0"/>
              <a:t>Consuming basic ASP.NET MVC framework APIs</a:t>
            </a:r>
          </a:p>
        </p:txBody>
      </p:sp>
    </p:spTree>
    <p:extLst>
      <p:ext uri="{BB962C8B-B14F-4D97-AF65-F5344CB8AC3E}">
        <p14:creationId xmlns:p14="http://schemas.microsoft.com/office/powerpoint/2010/main" val="26352791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ASP.NET MVC web application project</a:t>
            </a:r>
          </a:p>
          <a:p>
            <a:r>
              <a:rPr lang="en-US" dirty="0"/>
              <a:t>Controller Actions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Razor View Engine</a:t>
            </a:r>
          </a:p>
          <a:p>
            <a:r>
              <a:rPr lang="en-US" dirty="0"/>
              <a:t>NuGet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Fully-functional ASP.NET MVC 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</a:p>
          <a:p>
            <a:r>
              <a:rPr lang="en-US" dirty="0"/>
              <a:t>Sample application (via exercise files)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499</TotalTime>
  <Words>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25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Improving existing ASP.NET MVC applications</vt:lpstr>
      <vt:lpstr>What You Should Know</vt:lpstr>
      <vt:lpstr>Nice to Have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28</cp:revision>
  <dcterms:created xsi:type="dcterms:W3CDTF">2016-10-06T22:11:35Z</dcterms:created>
  <dcterms:modified xsi:type="dcterms:W3CDTF">2018-06-04T04:24:08Z</dcterms:modified>
</cp:coreProperties>
</file>