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64" r:id="rId9"/>
    <p:sldId id="265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87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813196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6/7/2018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8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9" r:id="rId6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F76A8-9EE3-4A45-9AFE-3E7F5F1C2885}"/>
              </a:ext>
            </a:extLst>
          </p:cNvPr>
          <p:cNvSpPr txBox="1"/>
          <p:nvPr/>
        </p:nvSpPr>
        <p:spPr>
          <a:xfrm>
            <a:off x="4979508" y="2614309"/>
            <a:ext cx="22329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6377780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333016-34A1-48A6-9B4E-57FBA5A1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b="1" dirty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621337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8CC5-CF04-49B3-AB3F-D9AE57AC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what you’ve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C034-E9C8-462D-B018-01AD5363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- if not all - of the techniques shown can be applied to your applications right now</a:t>
            </a:r>
          </a:p>
          <a:p>
            <a:r>
              <a:rPr lang="en-US" dirty="0"/>
              <a:t>Start realizing the benefits </a:t>
            </a:r>
            <a:r>
              <a:rPr lang="en-US" i="1" dirty="0"/>
              <a:t>immediately!</a:t>
            </a:r>
          </a:p>
        </p:txBody>
      </p:sp>
    </p:spTree>
    <p:extLst>
      <p:ext uri="{BB962C8B-B14F-4D97-AF65-F5344CB8AC3E}">
        <p14:creationId xmlns:p14="http://schemas.microsoft.com/office/powerpoint/2010/main" val="1953494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exercise files download or </a:t>
            </a:r>
            <a:r>
              <a:rPr lang="en-US"/>
              <a:t>GitHub repository: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github.com/</a:t>
            </a:r>
            <a:r>
              <a:rPr lang="en-US" sz="2800" dirty="0" err="1"/>
              <a:t>jchadwick</a:t>
            </a:r>
            <a:r>
              <a:rPr lang="en-US" sz="2800" dirty="0"/>
              <a:t>/</a:t>
            </a:r>
            <a:r>
              <a:rPr lang="en-US" sz="2800" dirty="0" err="1"/>
              <a:t>ProductiveAspNetMvc</a:t>
            </a:r>
            <a:endParaRPr lang="en-US" sz="2800" dirty="0"/>
          </a:p>
          <a:p>
            <a:r>
              <a:rPr lang="en-US" dirty="0"/>
              <a:t>Browse or run to see code in action</a:t>
            </a:r>
          </a:p>
        </p:txBody>
      </p:sp>
    </p:spTree>
    <p:extLst>
      <p:ext uri="{BB962C8B-B14F-4D97-AF65-F5344CB8AC3E}">
        <p14:creationId xmlns:p14="http://schemas.microsoft.com/office/powerpoint/2010/main" val="193840240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A36-579B-402B-9AAB-57EB72AA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26B-F109-43A0-ACB7-DCB2CC56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ELMAH</a:t>
            </a:r>
            <a:r>
              <a:rPr lang="en-US" dirty="0"/>
              <a:t>:  elmah.github.io</a:t>
            </a:r>
          </a:p>
          <a:p>
            <a:r>
              <a:rPr lang="en-US" b="1" dirty="0" err="1"/>
              <a:t>Autofac</a:t>
            </a:r>
            <a:r>
              <a:rPr lang="en-US" dirty="0"/>
              <a:t>:  autofac.org</a:t>
            </a:r>
          </a:p>
          <a:p>
            <a:r>
              <a:rPr lang="en-US" b="1" dirty="0" err="1"/>
              <a:t>MediatR</a:t>
            </a:r>
            <a:r>
              <a:rPr lang="en-US" dirty="0"/>
              <a:t>:  github.com/jbogard/MediatR</a:t>
            </a:r>
          </a:p>
          <a:p>
            <a:r>
              <a:rPr lang="en-US" dirty="0"/>
              <a:t>Find even better frameworks!</a:t>
            </a:r>
          </a:p>
        </p:txBody>
      </p:sp>
    </p:spTree>
    <p:extLst>
      <p:ext uri="{BB962C8B-B14F-4D97-AF65-F5344CB8AC3E}">
        <p14:creationId xmlns:p14="http://schemas.microsoft.com/office/powerpoint/2010/main" val="3027733076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BA0D-F23D-4D4B-84A5-708D68632EF3}"/>
              </a:ext>
            </a:extLst>
          </p:cNvPr>
          <p:cNvSpPr txBox="1"/>
          <p:nvPr/>
        </p:nvSpPr>
        <p:spPr>
          <a:xfrm>
            <a:off x="2573882" y="2705725"/>
            <a:ext cx="7044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268765437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516</TotalTime>
  <Words>77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6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PowerPoint Presentation</vt:lpstr>
      <vt:lpstr>PowerPoint Presentation</vt:lpstr>
      <vt:lpstr>Apply what you’ve learned</vt:lpstr>
      <vt:lpstr>Source Code</vt:lpstr>
      <vt:lpstr>Learn more about frameworks</vt:lpstr>
      <vt:lpstr>PowerPoint Presentation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31</cp:revision>
  <dcterms:created xsi:type="dcterms:W3CDTF">2016-10-06T22:11:35Z</dcterms:created>
  <dcterms:modified xsi:type="dcterms:W3CDTF">2018-06-08T02:19:35Z</dcterms:modified>
</cp:coreProperties>
</file>