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9/26/2017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3657600" y="2547257"/>
            <a:ext cx="461953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platform  (.NET Core or full .NET Framework)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HTML &amp; CSS</a:t>
            </a:r>
          </a:p>
          <a:p>
            <a:endParaRPr lang="en-US" b="1" dirty="0"/>
          </a:p>
          <a:p>
            <a:r>
              <a:rPr lang="en-US" b="1" dirty="0"/>
              <a:t>BONUS:</a:t>
            </a:r>
            <a:r>
              <a:rPr lang="en-US" dirty="0"/>
              <a:t>  ASP.NET MVC or ASP.NET Core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5279139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Framework:</a:t>
            </a:r>
            <a:br>
              <a:rPr lang="en-US" dirty="0"/>
            </a:br>
            <a:r>
              <a:rPr lang="en-US" i="1" dirty="0"/>
              <a:t>Learning .NET Programming</a:t>
            </a:r>
            <a:endParaRPr lang="en-US" dirty="0"/>
          </a:p>
          <a:p>
            <a:r>
              <a:rPr lang="en-US" dirty="0"/>
              <a:t>C# Language:</a:t>
            </a:r>
            <a:br>
              <a:rPr lang="en-US" dirty="0"/>
            </a:br>
            <a:r>
              <a:rPr lang="en-US" i="1" dirty="0"/>
              <a:t>Learning C#</a:t>
            </a:r>
            <a:endParaRPr lang="en-US" dirty="0"/>
          </a:p>
          <a:p>
            <a:r>
              <a:rPr lang="en-US" dirty="0"/>
              <a:t>HTML &amp; CSS:</a:t>
            </a:r>
            <a:br>
              <a:rPr lang="en-US" dirty="0"/>
            </a:br>
            <a:r>
              <a:rPr lang="en-US" i="1" dirty="0"/>
              <a:t>HTML Essential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491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What You Should Know</vt:lpstr>
      <vt:lpstr>Prerequisite Courses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Presenter</cp:lastModifiedBy>
  <cp:revision>26</cp:revision>
  <dcterms:created xsi:type="dcterms:W3CDTF">2016-10-06T22:11:35Z</dcterms:created>
  <dcterms:modified xsi:type="dcterms:W3CDTF">2017-09-26T05:24:00Z</dcterms:modified>
</cp:coreProperties>
</file>