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76" r:id="rId11"/>
    <p:sldId id="269" r:id="rId12"/>
    <p:sldId id="274" r:id="rId13"/>
    <p:sldId id="275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76"/>
            <p14:sldId id="269"/>
            <p14:sldId id="274"/>
            <p14:sldId id="275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5/22/2018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the </a:t>
            </a:r>
            <a:br>
              <a:rPr lang="en-US" dirty="0"/>
            </a:br>
            <a:r>
              <a:rPr lang="en-US" dirty="0"/>
              <a:t>Mediator pattern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 Fat Controllers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focus on orchestrating the interaction between the view and the model</a:t>
            </a:r>
          </a:p>
          <a:p>
            <a:endParaRPr lang="en-US" dirty="0"/>
          </a:p>
          <a:p>
            <a:r>
              <a:rPr lang="en-US" dirty="0"/>
              <a:t>How much is “too much logic”?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2415740" y="2578807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6495377" y="2578807"/>
            <a:ext cx="2157573" cy="11763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br>
              <a:rPr lang="en-US" sz="2800" dirty="0"/>
            </a:br>
            <a:r>
              <a:rPr lang="en-US" sz="2800" dirty="0"/>
              <a:t>Class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a Service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1B1B0-91F7-4CD2-9B7A-8B74E17081AD}"/>
              </a:ext>
            </a:extLst>
          </p:cNvPr>
          <p:cNvCxnSpPr>
            <a:cxnSpLocks/>
          </p:cNvCxnSpPr>
          <p:nvPr/>
        </p:nvCxnSpPr>
        <p:spPr>
          <a:xfrm flipV="1">
            <a:off x="4571571" y="3006911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B58B7-D03D-4D98-885C-BF0DEF4C82F6}"/>
              </a:ext>
            </a:extLst>
          </p:cNvPr>
          <p:cNvCxnSpPr>
            <a:cxnSpLocks/>
          </p:cNvCxnSpPr>
          <p:nvPr/>
        </p:nvCxnSpPr>
        <p:spPr>
          <a:xfrm flipH="1">
            <a:off x="4569829" y="3338026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5857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8E84-9C53-4331-97A0-3ACD9208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Mediator Pattern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EAE3E5-DE78-430B-9DC3-89F454ACE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692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cxnSpLocks/>
          </p:cNvCxnSpPr>
          <p:nvPr/>
        </p:nvCxnSpPr>
        <p:spPr>
          <a:xfrm flipV="1">
            <a:off x="2995773" y="2852799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EB201-B4A1-4C3F-B598-015E1670EFFE}"/>
              </a:ext>
            </a:extLst>
          </p:cNvPr>
          <p:cNvCxnSpPr>
            <a:cxnSpLocks/>
          </p:cNvCxnSpPr>
          <p:nvPr/>
        </p:nvCxnSpPr>
        <p:spPr>
          <a:xfrm flipH="1">
            <a:off x="7060059" y="3183914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AFD73-DF96-42B3-878C-5F03D171ED86}"/>
              </a:ext>
            </a:extLst>
          </p:cNvPr>
          <p:cNvCxnSpPr>
            <a:cxnSpLocks/>
          </p:cNvCxnSpPr>
          <p:nvPr/>
        </p:nvCxnSpPr>
        <p:spPr>
          <a:xfrm flipV="1">
            <a:off x="7097727" y="2852799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4C1CCC-6CAF-45E6-B715-188DDEE7E698}"/>
              </a:ext>
            </a:extLst>
          </p:cNvPr>
          <p:cNvCxnSpPr>
            <a:cxnSpLocks/>
          </p:cNvCxnSpPr>
          <p:nvPr/>
        </p:nvCxnSpPr>
        <p:spPr>
          <a:xfrm flipH="1">
            <a:off x="2994031" y="3183914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201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2384918" y="2578807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6536473" y="2578807"/>
            <a:ext cx="2157573" cy="11763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 Update Service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Update Example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1B1B0-91F7-4CD2-9B7A-8B74E17081AD}"/>
              </a:ext>
            </a:extLst>
          </p:cNvPr>
          <p:cNvCxnSpPr>
            <a:cxnSpLocks/>
          </p:cNvCxnSpPr>
          <p:nvPr/>
        </p:nvCxnSpPr>
        <p:spPr>
          <a:xfrm flipV="1">
            <a:off x="4571571" y="3006911"/>
            <a:ext cx="1925548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B58B7-D03D-4D98-885C-BF0DEF4C82F6}"/>
              </a:ext>
            </a:extLst>
          </p:cNvPr>
          <p:cNvCxnSpPr>
            <a:cxnSpLocks/>
          </p:cNvCxnSpPr>
          <p:nvPr/>
        </p:nvCxnSpPr>
        <p:spPr>
          <a:xfrm flipH="1">
            <a:off x="4569829" y="3338026"/>
            <a:ext cx="192554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17451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Mediator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BDEDD-912E-48A2-A6C7-50C98F81B49C}"/>
              </a:ext>
            </a:extLst>
          </p:cNvPr>
          <p:cNvGrpSpPr/>
          <p:nvPr/>
        </p:nvGrpSpPr>
        <p:grpSpPr>
          <a:xfrm>
            <a:off x="2995773" y="2436043"/>
            <a:ext cx="1925548" cy="570868"/>
            <a:chOff x="2995773" y="2436043"/>
            <a:chExt cx="1925548" cy="5708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25B7F-2291-4A50-8C07-D434C7F1B73A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585EB0-591B-4821-B83F-C5DB6F6E836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 in 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 Update Service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47F122-6B0D-456F-A708-BDD23ED5C3E9}"/>
              </a:ext>
            </a:extLst>
          </p:cNvPr>
          <p:cNvGrpSpPr/>
          <p:nvPr/>
        </p:nvGrpSpPr>
        <p:grpSpPr>
          <a:xfrm>
            <a:off x="7060059" y="3338024"/>
            <a:ext cx="1925548" cy="482816"/>
            <a:chOff x="7060059" y="3338024"/>
            <a:chExt cx="1925548" cy="4828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EB201-B4A1-4C3F-B598-015E1670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15571-F2D3-4E0E-ACA3-3FDC5BAA9480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0E8B0-D851-44CD-85EB-52F6D55C46B7}"/>
              </a:ext>
            </a:extLst>
          </p:cNvPr>
          <p:cNvGrpSpPr/>
          <p:nvPr/>
        </p:nvGrpSpPr>
        <p:grpSpPr>
          <a:xfrm>
            <a:off x="7097727" y="2436043"/>
            <a:ext cx="1925548" cy="570868"/>
            <a:chOff x="2995773" y="2436043"/>
            <a:chExt cx="1925548" cy="5708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273256-F50D-45C6-8A77-19B2B6B5BE2E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AFD73-DF96-42B3-878C-5F03D171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78090D-5B21-498C-BEB0-A8075642ED8A}"/>
              </a:ext>
            </a:extLst>
          </p:cNvPr>
          <p:cNvGrpSpPr/>
          <p:nvPr/>
        </p:nvGrpSpPr>
        <p:grpSpPr>
          <a:xfrm>
            <a:off x="2994031" y="3338024"/>
            <a:ext cx="1925548" cy="482816"/>
            <a:chOff x="7060059" y="3338024"/>
            <a:chExt cx="1925548" cy="48281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4C1CCC-6CAF-45E6-B715-188DDEE7E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651684-5C36-4514-821D-06D4DC6F2E8B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9666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Pattern: Separation of Concerns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47F122-6B0D-456F-A708-BDD23ED5C3E9}"/>
              </a:ext>
            </a:extLst>
          </p:cNvPr>
          <p:cNvGrpSpPr/>
          <p:nvPr/>
        </p:nvGrpSpPr>
        <p:grpSpPr>
          <a:xfrm>
            <a:off x="7060059" y="3338024"/>
            <a:ext cx="1925548" cy="482816"/>
            <a:chOff x="7060059" y="3338024"/>
            <a:chExt cx="1925548" cy="4828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EB201-B4A1-4C3F-B598-015E1670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15571-F2D3-4E0E-ACA3-3FDC5BAA9480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0E8B0-D851-44CD-85EB-52F6D55C46B7}"/>
              </a:ext>
            </a:extLst>
          </p:cNvPr>
          <p:cNvGrpSpPr/>
          <p:nvPr/>
        </p:nvGrpSpPr>
        <p:grpSpPr>
          <a:xfrm>
            <a:off x="7097727" y="2436043"/>
            <a:ext cx="1925548" cy="570868"/>
            <a:chOff x="2995773" y="2436043"/>
            <a:chExt cx="1925548" cy="5708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273256-F50D-45C6-8A77-19B2B6B5BE2E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AFD73-DF96-42B3-878C-5F03D171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8646D-8F7B-4993-9A48-5A08512C75DA}"/>
              </a:ext>
            </a:extLst>
          </p:cNvPr>
          <p:cNvGrpSpPr/>
          <p:nvPr/>
        </p:nvGrpSpPr>
        <p:grpSpPr>
          <a:xfrm>
            <a:off x="264920" y="2033899"/>
            <a:ext cx="6813974" cy="2100790"/>
            <a:chOff x="838200" y="2418712"/>
            <a:chExt cx="6240694" cy="11763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B79B27-783B-44BF-B726-21F1CA031AF3}"/>
                </a:ext>
              </a:extLst>
            </p:cNvPr>
            <p:cNvSpPr/>
            <p:nvPr/>
          </p:nvSpPr>
          <p:spPr>
            <a:xfrm>
              <a:off x="838200" y="2418715"/>
              <a:ext cx="2157573" cy="11763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Controller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0D3878-F12D-4D66-BF2E-5CFC721746D7}"/>
                </a:ext>
              </a:extLst>
            </p:cNvPr>
            <p:cNvSpPr/>
            <p:nvPr/>
          </p:nvSpPr>
          <p:spPr>
            <a:xfrm>
              <a:off x="4921321" y="2418712"/>
              <a:ext cx="2157573" cy="1176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Mediator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ABDEDD-912E-48A2-A6C7-50C98F81B49C}"/>
                </a:ext>
              </a:extLst>
            </p:cNvPr>
            <p:cNvGrpSpPr/>
            <p:nvPr/>
          </p:nvGrpSpPr>
          <p:grpSpPr>
            <a:xfrm>
              <a:off x="2995773" y="2439025"/>
              <a:ext cx="1925548" cy="486529"/>
              <a:chOff x="2995773" y="2439025"/>
              <a:chExt cx="1925548" cy="48652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25B7F-2291-4A50-8C07-D434C7F1B73A}"/>
                  </a:ext>
                </a:extLst>
              </p:cNvPr>
              <p:cNvSpPr txBox="1"/>
              <p:nvPr/>
            </p:nvSpPr>
            <p:spPr>
              <a:xfrm>
                <a:off x="3175025" y="2439025"/>
                <a:ext cx="1567044" cy="3371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/>
                  <a:t>Request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7585EB0-591B-4821-B83F-C5DB6F6E8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5773" y="2925552"/>
                <a:ext cx="1925548" cy="2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78090D-5B21-498C-BEB0-A8075642ED8A}"/>
                </a:ext>
              </a:extLst>
            </p:cNvPr>
            <p:cNvGrpSpPr/>
            <p:nvPr/>
          </p:nvGrpSpPr>
          <p:grpSpPr>
            <a:xfrm>
              <a:off x="2994031" y="3103527"/>
              <a:ext cx="1925548" cy="490795"/>
              <a:chOff x="7060059" y="3103527"/>
              <a:chExt cx="1925548" cy="490795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F4C1CCC-6CAF-45E6-B715-188DDEE7E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059" y="3103527"/>
                <a:ext cx="1925548" cy="0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1684-5C36-4514-821D-06D4DC6F2E8B}"/>
                  </a:ext>
                </a:extLst>
              </p:cNvPr>
              <p:cNvSpPr txBox="1"/>
              <p:nvPr/>
            </p:nvSpPr>
            <p:spPr>
              <a:xfrm>
                <a:off x="7241053" y="3252903"/>
                <a:ext cx="1567044" cy="34141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/>
                  <a:t>Response</a:t>
                </a:r>
                <a:endParaRPr lang="en-US" sz="2400" b="1"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F3156-B2B0-4BA6-9C08-8792D021504D}"/>
              </a:ext>
            </a:extLst>
          </p:cNvPr>
          <p:cNvSpPr/>
          <p:nvPr/>
        </p:nvSpPr>
        <p:spPr>
          <a:xfrm>
            <a:off x="7078893" y="2095109"/>
            <a:ext cx="4389207" cy="18542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14458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A17-6B82-4D41-8195-F331551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52A1-0184-4B78-A068-8CC4A812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MediatR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github.com/</a:t>
            </a:r>
            <a:r>
              <a:rPr lang="en-US" sz="32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jbogard</a:t>
            </a:r>
            <a:r>
              <a:rPr lang="en-US" sz="3200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/</a:t>
            </a:r>
            <a:r>
              <a:rPr lang="en-US" sz="32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MediatR</a:t>
            </a:r>
            <a:endParaRPr lang="en-US" sz="3200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44900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8247</TotalTime>
  <Words>87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30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Understanding the  Mediator pattern</vt:lpstr>
      <vt:lpstr>Anti-Pattern:  Fat Controllers</vt:lpstr>
      <vt:lpstr>Refactoring to a Service Class</vt:lpstr>
      <vt:lpstr>Mediator Pattern</vt:lpstr>
      <vt:lpstr>Mediator Pattern</vt:lpstr>
      <vt:lpstr>Product Update Example</vt:lpstr>
      <vt:lpstr>Mediator Pattern in Action</vt:lpstr>
      <vt:lpstr>Mediator Pattern: Separation of Concerns</vt:lpstr>
      <vt:lpstr>Mediator Pattern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17</cp:revision>
  <dcterms:created xsi:type="dcterms:W3CDTF">2018-05-07T02:55:44Z</dcterms:created>
  <dcterms:modified xsi:type="dcterms:W3CDTF">2018-05-22T04:18:30Z</dcterms:modified>
</cp:coreProperties>
</file>