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0BFDDE8-32AA-4459-9942-63DDD1A6EEE4}">
  <a:tblStyle styleId="{60BFDDE8-32AA-4459-9942-63DDD1A6EEE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-"/>
              <a:defRPr/>
            </a:lvl1pPr>
            <a:lvl2pPr lvl="1">
              <a:spcBef>
                <a:spcPts val="0"/>
              </a:spcBef>
              <a:buChar char="-"/>
              <a:defRPr/>
            </a:lvl2pPr>
            <a:lvl3pPr lvl="2">
              <a:spcBef>
                <a:spcPts val="0"/>
              </a:spcBef>
              <a:buChar char="-"/>
              <a:defRPr/>
            </a:lvl3pPr>
            <a:lvl4pPr lvl="3">
              <a:spcBef>
                <a:spcPts val="0"/>
              </a:spcBef>
              <a:buChar char="-"/>
              <a:defRPr/>
            </a:lvl4pPr>
            <a:lvl5pPr lvl="4">
              <a:spcBef>
                <a:spcPts val="0"/>
              </a:spcBef>
              <a:buChar char="-"/>
              <a:defRPr/>
            </a:lvl5pPr>
            <a:lvl6pPr lvl="5">
              <a:spcBef>
                <a:spcPts val="0"/>
              </a:spcBef>
              <a:buChar char="-"/>
              <a:defRPr/>
            </a:lvl6pPr>
            <a:lvl7pPr lvl="6">
              <a:spcBef>
                <a:spcPts val="0"/>
              </a:spcBef>
              <a:buChar char="-"/>
              <a:defRPr/>
            </a:lvl7pPr>
            <a:lvl8pPr lvl="7">
              <a:spcBef>
                <a:spcPts val="0"/>
              </a:spcBef>
              <a:buChar char="-"/>
              <a:defRPr/>
            </a:lvl8pPr>
            <a:lvl9pPr lvl="8">
              <a:spcBef>
                <a:spcPts val="0"/>
              </a:spcBef>
              <a:buChar char="-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762950"/>
            <a:ext cx="8520600" cy="103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JJS Enterprise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Your Simple Day To Day News Reader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Constraints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Skill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Teammates all have different fortes (i.e. Fragments/Activities)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7 Days time to make a viable working product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Communication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Need better communication skills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Your grandparents needs a way to be update with their current events because you know how old people are, they love to gossip about what’s wrong with the world today.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Highlights	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Observations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They want a simplistic app that allows the Users to skim through articles/headlines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Insights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Our app should be as simple as possible but also allow the User to search what they want when they want 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Highlights (Cont.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Design Recommendations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ViewPager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RecyclerView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CardViews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Image with Headlines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Persona - Ceci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-Your average 50 something year old nurse working in the middle of Manhattan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lives in Queens and spends about an hour and a half in the subway when she has work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still reads the newspaper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loves to read about celebrities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would love a newsreader app if it were easy enough to use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Persona - Kis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in his mid 30s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works in the city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loves to read Facebook newsfeed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gets his news from Facebook and the TV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doesn’t share news that much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Prioritizations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22250" y="1137375"/>
            <a:ext cx="5940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</a:t>
            </a:r>
          </a:p>
        </p:txBody>
      </p:sp>
      <p:graphicFrame>
        <p:nvGraphicFramePr>
          <p:cNvPr id="92" name="Shape 92"/>
          <p:cNvGraphicFramePr/>
          <p:nvPr/>
        </p:nvGraphicFramePr>
        <p:xfrm>
          <a:off x="1028350" y="10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{60BFDDE8-32AA-4459-9942-63DDD1A6EEE4}</a:tableStyleId>
              </a:tblPr>
              <a:tblGrid>
                <a:gridCol w="3666875"/>
                <a:gridCol w="3666875"/>
              </a:tblGrid>
              <a:tr h="1546825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Shareable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Comment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Tutorial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Offline Reading*</a:t>
                      </a:r>
                    </a:p>
                    <a:p>
                      <a:pPr indent="-228600" lvl="0" marL="45720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View Pagers</a:t>
                      </a:r>
                    </a:p>
                    <a:p>
                      <a:pPr indent="-228600" lvl="0" marL="45720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Nav Drawer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Table Of Contents</a:t>
                      </a:r>
                    </a:p>
                    <a:p>
                      <a:pPr indent="-228600" lvl="0" marL="45720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Bookmarking</a:t>
                      </a:r>
                    </a:p>
                  </a:txBody>
                  <a:tcPr marT="91425" marB="91425" marR="91425" marL="91425"/>
                </a:tc>
              </a:tr>
              <a:tr h="1546825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Breaking News Alerts</a:t>
                      </a:r>
                    </a:p>
                    <a:p>
                      <a:pPr indent="-228600" lvl="0" marL="45720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Push Notifications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News*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Filter/Search*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Landscape/Portrait View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Follow/Subscribe</a:t>
                      </a:r>
                    </a:p>
                    <a:p>
                      <a:pPr indent="-228600" lvl="0" marL="45720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RecyclerView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" name="Shape 93"/>
          <p:cNvSpPr txBox="1"/>
          <p:nvPr/>
        </p:nvSpPr>
        <p:spPr>
          <a:xfrm>
            <a:off x="297050" y="2521200"/>
            <a:ext cx="644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Cost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11700" y="4271125"/>
            <a:ext cx="85206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Low									Value								High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Competitive Analysis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8"/>
            <a:ext cx="9143999" cy="1009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Comparative Analysis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39097"/>
            <a:ext cx="8520600" cy="1149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